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3" r:id="rId2"/>
    <p:sldMasterId id="2147483699" r:id="rId3"/>
    <p:sldMasterId id="2147483687" r:id="rId4"/>
  </p:sldMasterIdLst>
  <p:notesMasterIdLst>
    <p:notesMasterId r:id="rId22"/>
  </p:notesMasterIdLst>
  <p:sldIdLst>
    <p:sldId id="257" r:id="rId5"/>
    <p:sldId id="264" r:id="rId6"/>
    <p:sldId id="265" r:id="rId7"/>
    <p:sldId id="266" r:id="rId8"/>
    <p:sldId id="267" r:id="rId9"/>
    <p:sldId id="268" r:id="rId10"/>
    <p:sldId id="269" r:id="rId11"/>
    <p:sldId id="270" r:id="rId12"/>
    <p:sldId id="271" r:id="rId13"/>
    <p:sldId id="272" r:id="rId14"/>
    <p:sldId id="273" r:id="rId15"/>
    <p:sldId id="274" r:id="rId16"/>
    <p:sldId id="275" r:id="rId17"/>
    <p:sldId id="276" r:id="rId18"/>
    <p:sldId id="277" r:id="rId19"/>
    <p:sldId id="282" r:id="rId20"/>
    <p:sldId id="279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0A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8462" autoAdjust="0"/>
    <p:restoredTop sz="94660"/>
  </p:normalViewPr>
  <p:slideViewPr>
    <p:cSldViewPr snapToGrid="0">
      <p:cViewPr varScale="1">
        <p:scale>
          <a:sx n="66" d="100"/>
          <a:sy n="66" d="100"/>
        </p:scale>
        <p:origin x="84" y="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3882C76-6BD5-4E60-A739-44817FB1C5C0}" type="datetimeFigureOut">
              <a:rPr lang="en-US" smtClean="0"/>
              <a:t>10/12/2020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9E0EF70-8E24-4C20-9201-80FB2328EA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04583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628C9C-3930-4A76-A35A-AA60E01DD125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09091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628C9C-3930-4A76-A35A-AA60E01DD125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754438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r>
              <a:rPr lang="en-US" sz="2000" dirty="0"/>
              <a:t>So, I will leave time for questions and discussion</a:t>
            </a:r>
            <a:r>
              <a:rPr lang="en-US" sz="2000" baseline="0" dirty="0"/>
              <a:t>, but I want to use these next few moments to issue a challenge to all campus members.  I am asking you to contribute your talents and energies to provide visible and tangible benefits for diversity, equity, and inclusion on campus.</a:t>
            </a:r>
          </a:p>
          <a:p>
            <a:endParaRPr lang="en-US" sz="2000" baseline="0" dirty="0"/>
          </a:p>
          <a:p>
            <a:r>
              <a:rPr lang="en-US" sz="2000" baseline="0" dirty="0"/>
              <a:t>The idea is simple – we want to use 2020 as a calendar year to meet an Inclusive Excellence Challenge.  We aim to bring together the many individual and institutional actions to demonstrate our values through everyday activities.  </a:t>
            </a:r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628C9C-3930-4A76-A35A-AA60E01DD125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586660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r>
              <a:rPr lang="en-US" sz="2000" dirty="0"/>
              <a:t>So, I will leave time for questions and discussion</a:t>
            </a:r>
            <a:r>
              <a:rPr lang="en-US" sz="2000" baseline="0" dirty="0"/>
              <a:t>, but I want to use these next few moments to issue a challenge to all campus members.  I am asking you to contribute your talents and energies to provide visible and tangible benefits for diversity, equity, and inclusion on campus.</a:t>
            </a:r>
          </a:p>
          <a:p>
            <a:endParaRPr lang="en-US" sz="2000" baseline="0" dirty="0"/>
          </a:p>
          <a:p>
            <a:r>
              <a:rPr lang="en-US" sz="2000" baseline="0" dirty="0"/>
              <a:t>The idea is simple – we want to use 2020 as a calendar year to meet an Inclusive Excellence Challenge.  We aim to bring together the many individual and institutional actions to demonstrate our values through everyday activities.  </a:t>
            </a:r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628C9C-3930-4A76-A35A-AA60E01DD125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152354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r>
              <a:rPr lang="en-US" sz="2000" dirty="0"/>
              <a:t>So, I will leave time for questions and discussion</a:t>
            </a:r>
            <a:r>
              <a:rPr lang="en-US" sz="2000" baseline="0" dirty="0"/>
              <a:t>, but I want to use these next few moments to issue a challenge to all campus members.  I am asking you to contribute your talents and energies to provide visible and tangible benefits for diversity, equity, and inclusion on campus.</a:t>
            </a:r>
          </a:p>
          <a:p>
            <a:endParaRPr lang="en-US" sz="2000" baseline="0" dirty="0"/>
          </a:p>
          <a:p>
            <a:r>
              <a:rPr lang="en-US" sz="2000" baseline="0" dirty="0"/>
              <a:t>The idea is simple – we want to use 2020 as a calendar year to meet an Inclusive Excellence Challenge.  We aim to bring together the many individual and institutional actions to demonstrate our values through everyday activities.  </a:t>
            </a:r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628C9C-3930-4A76-A35A-AA60E01DD125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841820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r>
              <a:rPr lang="en-US" sz="2000" dirty="0"/>
              <a:t>So, I will leave time for questions and discussion</a:t>
            </a:r>
            <a:r>
              <a:rPr lang="en-US" sz="2000" baseline="0" dirty="0"/>
              <a:t>, but I want to use these next few moments to issue a challenge to all campus members.  I am asking you to contribute your talents and energies to provide visible and tangible benefits for diversity, equity, and inclusion on campus.</a:t>
            </a:r>
          </a:p>
          <a:p>
            <a:endParaRPr lang="en-US" sz="2000" baseline="0" dirty="0"/>
          </a:p>
          <a:p>
            <a:r>
              <a:rPr lang="en-US" sz="2000" baseline="0" dirty="0"/>
              <a:t>The idea is simple – we want to use 2020 as a calendar year to meet an Inclusive Excellence Challenge.  We aim to bring together the many individual and institutional actions to demonstrate our values through everyday activities.  </a:t>
            </a:r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628C9C-3930-4A76-A35A-AA60E01DD125}" type="slidenum">
              <a:rPr lang="en-US" smtClean="0"/>
              <a:pPr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19596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533640"/>
            <a:ext cx="10300570" cy="994535"/>
          </a:xfrm>
          <a:prstGeom prst="rect">
            <a:avLst/>
          </a:prstGeom>
        </p:spPr>
        <p:txBody>
          <a:bodyPr anchor="b"/>
          <a:lstStyle>
            <a:lvl1pPr algn="r">
              <a:defRPr sz="48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80570" y="1654241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2400">
                <a:solidFill>
                  <a:srgbClr val="0060A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65218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7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9143452" y="6446849"/>
            <a:ext cx="2691121" cy="274626"/>
          </a:xfrm>
          <a:prstGeom prst="rect">
            <a:avLst/>
          </a:prstGeom>
        </p:spPr>
        <p:txBody>
          <a:bodyPr/>
          <a:lstStyle>
            <a:lvl1pPr algn="r">
              <a:defRPr sz="1200">
                <a:solidFill>
                  <a:srgbClr val="0065B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64D13C6C-2B94-4404-87D2-815D6ECC277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90223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26715" y="219205"/>
            <a:ext cx="10515600" cy="782877"/>
          </a:xfrm>
          <a:prstGeom prst="rect">
            <a:avLst/>
          </a:prstGeom>
        </p:spPr>
        <p:txBody>
          <a:bodyPr/>
          <a:lstStyle>
            <a:lvl1pPr algn="r">
              <a:defRPr sz="32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3255" y="1603332"/>
            <a:ext cx="11479059" cy="4835046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249982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81606FF-234C-491E-80BC-C5E910530276}" type="datetimeFigureOut">
              <a:rPr lang="en-US" smtClean="0"/>
              <a:t>10/12/2020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4D13C6C-2B94-4404-87D2-815D6ECC277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165733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81606FF-234C-491E-80BC-C5E910530276}" type="datetimeFigureOut">
              <a:rPr lang="en-US" smtClean="0"/>
              <a:t>10/12/2020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4D13C6C-2B94-4404-87D2-815D6ECC277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946227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81606FF-234C-491E-80BC-C5E910530276}" type="datetimeFigureOut">
              <a:rPr lang="en-US" smtClean="0"/>
              <a:t>10/12/2020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4D13C6C-2B94-4404-87D2-815D6ECC277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494442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9143452" y="6446849"/>
            <a:ext cx="2691121" cy="274626"/>
          </a:xfrm>
          <a:prstGeom prst="rect">
            <a:avLst/>
          </a:prstGeom>
        </p:spPr>
        <p:txBody>
          <a:bodyPr/>
          <a:lstStyle>
            <a:lvl1pPr algn="r">
              <a:defRPr sz="1200">
                <a:solidFill>
                  <a:srgbClr val="0065B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64D13C6C-2B94-4404-87D2-815D6ECC277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284828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D13C6C-2B94-4404-87D2-815D6ECC277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780368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9143452" y="6446849"/>
            <a:ext cx="2691121" cy="274626"/>
          </a:xfrm>
          <a:prstGeom prst="rect">
            <a:avLst/>
          </a:prstGeom>
        </p:spPr>
        <p:txBody>
          <a:bodyPr/>
          <a:lstStyle>
            <a:lvl1pPr algn="r">
              <a:defRPr sz="1200">
                <a:solidFill>
                  <a:srgbClr val="0065B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64D13C6C-2B94-4404-87D2-815D6ECC277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026215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81606FF-234C-491E-80BC-C5E910530276}" type="datetimeFigureOut">
              <a:rPr lang="en-US" smtClean="0"/>
              <a:t>10/12/2020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4D13C6C-2B94-4404-87D2-815D6ECC277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968466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81606FF-234C-491E-80BC-C5E910530276}" type="datetimeFigureOut">
              <a:rPr lang="en-US" smtClean="0"/>
              <a:t>10/12/2020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4D13C6C-2B94-4404-87D2-815D6ECC277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6566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4CB5858-84C5-4B3D-8B8E-245C970AD030}" type="datetimeFigureOut">
              <a:rPr lang="en-US" smtClean="0"/>
              <a:t>10/12/2020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670FC52-16A2-4990-83B4-4049E5704D9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433401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81606FF-234C-491E-80BC-C5E910530276}" type="datetimeFigureOut">
              <a:rPr lang="en-US" smtClean="0"/>
              <a:t>10/12/2020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4D13C6C-2B94-4404-87D2-815D6ECC277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049461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hree Content and Caption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FC1C00E5-E205-47D3-ACCC-BA3FDBF71013}"/>
              </a:ext>
            </a:extLst>
          </p:cNvPr>
          <p:cNvSpPr>
            <a:spLocks noGrp="1"/>
          </p:cNvSpPr>
          <p:nvPr>
            <p:ph type="body" idx="41" hasCustomPrompt="1"/>
          </p:nvPr>
        </p:nvSpPr>
        <p:spPr>
          <a:xfrm>
            <a:off x="575998" y="1673567"/>
            <a:ext cx="3469520" cy="408616"/>
          </a:xfrm>
        </p:spPr>
        <p:txBody>
          <a:bodyPr lIns="0" tIns="0" rIns="0" bIns="0" anchor="b">
            <a:normAutofit/>
          </a:bodyPr>
          <a:lstStyle>
            <a:lvl1pPr marL="0" indent="0" algn="ctr">
              <a:buNone/>
              <a:defRPr sz="2200" b="1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Edit text</a:t>
            </a:r>
          </a:p>
        </p:txBody>
      </p:sp>
      <p:sp>
        <p:nvSpPr>
          <p:cNvPr id="16" name="Text Placeholder 11">
            <a:extLst>
              <a:ext uri="{FF2B5EF4-FFF2-40B4-BE49-F238E27FC236}">
                <a16:creationId xmlns:a16="http://schemas.microsoft.com/office/drawing/2014/main" id="{CC501F77-56D4-49F2-9772-EE01ACF5274B}"/>
              </a:ext>
            </a:extLst>
          </p:cNvPr>
          <p:cNvSpPr>
            <a:spLocks noGrp="1"/>
          </p:cNvSpPr>
          <p:nvPr>
            <p:ph type="body" sz="quarter" idx="42"/>
          </p:nvPr>
        </p:nvSpPr>
        <p:spPr>
          <a:xfrm>
            <a:off x="575998" y="2022375"/>
            <a:ext cx="3469520" cy="261197"/>
          </a:xfrm>
        </p:spPr>
        <p:txBody>
          <a:bodyPr lIns="0" tIns="0" rIns="0" bIns="0">
            <a:normAutofit/>
          </a:bodyPr>
          <a:lstStyle>
            <a:lvl1pPr marL="0" indent="0" algn="ctr">
              <a:spcBef>
                <a:spcPts val="600"/>
              </a:spcBef>
              <a:buClr>
                <a:schemeClr val="bg1">
                  <a:lumMod val="50000"/>
                </a:schemeClr>
              </a:buClr>
              <a:buSzPct val="125000"/>
              <a:buFont typeface="Arial" panose="020B0604020202020204" pitchFamily="34" charset="0"/>
              <a:buNone/>
              <a:defRPr sz="1400" b="0" i="0">
                <a:solidFill>
                  <a:schemeClr val="tx1"/>
                </a:solidFill>
              </a:defRPr>
            </a:lvl1pPr>
            <a:lvl2pPr marL="45720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200" i="1">
                <a:solidFill>
                  <a:schemeClr val="tx2"/>
                </a:solidFill>
              </a:defRPr>
            </a:lvl2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B8BEE5DC-84EC-43EB-9CD1-9837D8A4F67C}"/>
              </a:ext>
            </a:extLst>
          </p:cNvPr>
          <p:cNvSpPr/>
          <p:nvPr userDrawn="1"/>
        </p:nvSpPr>
        <p:spPr>
          <a:xfrm>
            <a:off x="448289" y="1504360"/>
            <a:ext cx="3666901" cy="5127953"/>
          </a:xfrm>
          <a:custGeom>
            <a:avLst/>
            <a:gdLst>
              <a:gd name="connsiteX0" fmla="*/ 0 w 3136392"/>
              <a:gd name="connsiteY0" fmla="*/ 522742 h 3529584"/>
              <a:gd name="connsiteX1" fmla="*/ 522742 w 3136392"/>
              <a:gd name="connsiteY1" fmla="*/ 0 h 3529584"/>
              <a:gd name="connsiteX2" fmla="*/ 2613650 w 3136392"/>
              <a:gd name="connsiteY2" fmla="*/ 0 h 3529584"/>
              <a:gd name="connsiteX3" fmla="*/ 3136392 w 3136392"/>
              <a:gd name="connsiteY3" fmla="*/ 522742 h 3529584"/>
              <a:gd name="connsiteX4" fmla="*/ 3136392 w 3136392"/>
              <a:gd name="connsiteY4" fmla="*/ 3006842 h 3529584"/>
              <a:gd name="connsiteX5" fmla="*/ 2613650 w 3136392"/>
              <a:gd name="connsiteY5" fmla="*/ 3529584 h 3529584"/>
              <a:gd name="connsiteX6" fmla="*/ 522742 w 3136392"/>
              <a:gd name="connsiteY6" fmla="*/ 3529584 h 3529584"/>
              <a:gd name="connsiteX7" fmla="*/ 0 w 3136392"/>
              <a:gd name="connsiteY7" fmla="*/ 3006842 h 3529584"/>
              <a:gd name="connsiteX8" fmla="*/ 0 w 3136392"/>
              <a:gd name="connsiteY8" fmla="*/ 522742 h 3529584"/>
              <a:gd name="connsiteX0" fmla="*/ 0 w 3136404"/>
              <a:gd name="connsiteY0" fmla="*/ 522742 h 3529584"/>
              <a:gd name="connsiteX1" fmla="*/ 522742 w 3136404"/>
              <a:gd name="connsiteY1" fmla="*/ 0 h 3529584"/>
              <a:gd name="connsiteX2" fmla="*/ 2854281 w 3136404"/>
              <a:gd name="connsiteY2" fmla="*/ 0 h 3529584"/>
              <a:gd name="connsiteX3" fmla="*/ 3136392 w 3136404"/>
              <a:gd name="connsiteY3" fmla="*/ 522742 h 3529584"/>
              <a:gd name="connsiteX4" fmla="*/ 3136392 w 3136404"/>
              <a:gd name="connsiteY4" fmla="*/ 3006842 h 3529584"/>
              <a:gd name="connsiteX5" fmla="*/ 2613650 w 3136404"/>
              <a:gd name="connsiteY5" fmla="*/ 3529584 h 3529584"/>
              <a:gd name="connsiteX6" fmla="*/ 522742 w 3136404"/>
              <a:gd name="connsiteY6" fmla="*/ 3529584 h 3529584"/>
              <a:gd name="connsiteX7" fmla="*/ 0 w 3136404"/>
              <a:gd name="connsiteY7" fmla="*/ 3006842 h 3529584"/>
              <a:gd name="connsiteX8" fmla="*/ 0 w 3136404"/>
              <a:gd name="connsiteY8" fmla="*/ 522742 h 3529584"/>
              <a:gd name="connsiteX0" fmla="*/ 0 w 3137803"/>
              <a:gd name="connsiteY0" fmla="*/ 522742 h 3529584"/>
              <a:gd name="connsiteX1" fmla="*/ 522742 w 3137803"/>
              <a:gd name="connsiteY1" fmla="*/ 0 h 3529584"/>
              <a:gd name="connsiteX2" fmla="*/ 2883464 w 3137803"/>
              <a:gd name="connsiteY2" fmla="*/ 0 h 3529584"/>
              <a:gd name="connsiteX3" fmla="*/ 3136392 w 3137803"/>
              <a:gd name="connsiteY3" fmla="*/ 522742 h 3529584"/>
              <a:gd name="connsiteX4" fmla="*/ 3136392 w 3137803"/>
              <a:gd name="connsiteY4" fmla="*/ 3006842 h 3529584"/>
              <a:gd name="connsiteX5" fmla="*/ 2613650 w 3137803"/>
              <a:gd name="connsiteY5" fmla="*/ 3529584 h 3529584"/>
              <a:gd name="connsiteX6" fmla="*/ 522742 w 3137803"/>
              <a:gd name="connsiteY6" fmla="*/ 3529584 h 3529584"/>
              <a:gd name="connsiteX7" fmla="*/ 0 w 3137803"/>
              <a:gd name="connsiteY7" fmla="*/ 3006842 h 3529584"/>
              <a:gd name="connsiteX8" fmla="*/ 0 w 3137803"/>
              <a:gd name="connsiteY8" fmla="*/ 522742 h 3529584"/>
              <a:gd name="connsiteX0" fmla="*/ 1687 w 3139490"/>
              <a:gd name="connsiteY0" fmla="*/ 522742 h 3529584"/>
              <a:gd name="connsiteX1" fmla="*/ 252055 w 3139490"/>
              <a:gd name="connsiteY1" fmla="*/ 0 h 3529584"/>
              <a:gd name="connsiteX2" fmla="*/ 2885151 w 3139490"/>
              <a:gd name="connsiteY2" fmla="*/ 0 h 3529584"/>
              <a:gd name="connsiteX3" fmla="*/ 3138079 w 3139490"/>
              <a:gd name="connsiteY3" fmla="*/ 522742 h 3529584"/>
              <a:gd name="connsiteX4" fmla="*/ 3138079 w 3139490"/>
              <a:gd name="connsiteY4" fmla="*/ 3006842 h 3529584"/>
              <a:gd name="connsiteX5" fmla="*/ 2615337 w 3139490"/>
              <a:gd name="connsiteY5" fmla="*/ 3529584 h 3529584"/>
              <a:gd name="connsiteX6" fmla="*/ 524429 w 3139490"/>
              <a:gd name="connsiteY6" fmla="*/ 3529584 h 3529584"/>
              <a:gd name="connsiteX7" fmla="*/ 1687 w 3139490"/>
              <a:gd name="connsiteY7" fmla="*/ 3006842 h 3529584"/>
              <a:gd name="connsiteX8" fmla="*/ 1687 w 3139490"/>
              <a:gd name="connsiteY8" fmla="*/ 522742 h 3529584"/>
              <a:gd name="connsiteX0" fmla="*/ 1687 w 3139490"/>
              <a:gd name="connsiteY0" fmla="*/ 522742 h 3529584"/>
              <a:gd name="connsiteX1" fmla="*/ 252055 w 3139490"/>
              <a:gd name="connsiteY1" fmla="*/ 0 h 3529584"/>
              <a:gd name="connsiteX2" fmla="*/ 2885151 w 3139490"/>
              <a:gd name="connsiteY2" fmla="*/ 0 h 3529584"/>
              <a:gd name="connsiteX3" fmla="*/ 3138079 w 3139490"/>
              <a:gd name="connsiteY3" fmla="*/ 522742 h 3529584"/>
              <a:gd name="connsiteX4" fmla="*/ 3138079 w 3139490"/>
              <a:gd name="connsiteY4" fmla="*/ 3006842 h 3529584"/>
              <a:gd name="connsiteX5" fmla="*/ 2615337 w 3139490"/>
              <a:gd name="connsiteY5" fmla="*/ 3529584 h 3529584"/>
              <a:gd name="connsiteX6" fmla="*/ 329876 w 3139490"/>
              <a:gd name="connsiteY6" fmla="*/ 3529584 h 3529584"/>
              <a:gd name="connsiteX7" fmla="*/ 1687 w 3139490"/>
              <a:gd name="connsiteY7" fmla="*/ 3006842 h 3529584"/>
              <a:gd name="connsiteX8" fmla="*/ 1687 w 3139490"/>
              <a:gd name="connsiteY8" fmla="*/ 522742 h 3529584"/>
              <a:gd name="connsiteX0" fmla="*/ 1687 w 3139490"/>
              <a:gd name="connsiteY0" fmla="*/ 522742 h 3529584"/>
              <a:gd name="connsiteX1" fmla="*/ 252055 w 3139490"/>
              <a:gd name="connsiteY1" fmla="*/ 0 h 3529584"/>
              <a:gd name="connsiteX2" fmla="*/ 2885151 w 3139490"/>
              <a:gd name="connsiteY2" fmla="*/ 0 h 3529584"/>
              <a:gd name="connsiteX3" fmla="*/ 3138079 w 3139490"/>
              <a:gd name="connsiteY3" fmla="*/ 522742 h 3529584"/>
              <a:gd name="connsiteX4" fmla="*/ 3138079 w 3139490"/>
              <a:gd name="connsiteY4" fmla="*/ 3006842 h 3529584"/>
              <a:gd name="connsiteX5" fmla="*/ 2848801 w 3139490"/>
              <a:gd name="connsiteY5" fmla="*/ 3529584 h 3529584"/>
              <a:gd name="connsiteX6" fmla="*/ 329876 w 3139490"/>
              <a:gd name="connsiteY6" fmla="*/ 3529584 h 3529584"/>
              <a:gd name="connsiteX7" fmla="*/ 1687 w 3139490"/>
              <a:gd name="connsiteY7" fmla="*/ 3006842 h 3529584"/>
              <a:gd name="connsiteX8" fmla="*/ 1687 w 3139490"/>
              <a:gd name="connsiteY8" fmla="*/ 522742 h 3529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139490" h="3529584">
                <a:moveTo>
                  <a:pt x="1687" y="522742"/>
                </a:moveTo>
                <a:cubicBezTo>
                  <a:pt x="1687" y="234040"/>
                  <a:pt x="-36647" y="0"/>
                  <a:pt x="252055" y="0"/>
                </a:cubicBezTo>
                <a:lnTo>
                  <a:pt x="2885151" y="0"/>
                </a:lnTo>
                <a:cubicBezTo>
                  <a:pt x="3173853" y="0"/>
                  <a:pt x="3138079" y="234040"/>
                  <a:pt x="3138079" y="522742"/>
                </a:cubicBezTo>
                <a:lnTo>
                  <a:pt x="3138079" y="3006842"/>
                </a:lnTo>
                <a:cubicBezTo>
                  <a:pt x="3138079" y="3295544"/>
                  <a:pt x="3137503" y="3529584"/>
                  <a:pt x="2848801" y="3529584"/>
                </a:cubicBezTo>
                <a:lnTo>
                  <a:pt x="329876" y="3529584"/>
                </a:lnTo>
                <a:cubicBezTo>
                  <a:pt x="41174" y="3529584"/>
                  <a:pt x="1687" y="3295544"/>
                  <a:pt x="1687" y="3006842"/>
                </a:cubicBezTo>
                <a:lnTo>
                  <a:pt x="1687" y="522742"/>
                </a:lnTo>
                <a:close/>
              </a:path>
            </a:pathLst>
          </a:custGeom>
          <a:noFill/>
          <a:ln>
            <a:solidFill>
              <a:srgbClr val="D14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>
              <a:solidFill>
                <a:schemeClr val="tx1"/>
              </a:solidFill>
            </a:endParaRPr>
          </a:p>
        </p:txBody>
      </p:sp>
      <p:sp>
        <p:nvSpPr>
          <p:cNvPr id="17" name="Text Placeholder 11">
            <a:extLst>
              <a:ext uri="{FF2B5EF4-FFF2-40B4-BE49-F238E27FC236}">
                <a16:creationId xmlns:a16="http://schemas.microsoft.com/office/drawing/2014/main" id="{3B7E67C7-1C94-4372-81CF-D888A17E9E66}"/>
              </a:ext>
            </a:extLst>
          </p:cNvPr>
          <p:cNvSpPr>
            <a:spLocks noGrp="1"/>
          </p:cNvSpPr>
          <p:nvPr>
            <p:ph type="body" sz="quarter" idx="48"/>
          </p:nvPr>
        </p:nvSpPr>
        <p:spPr>
          <a:xfrm>
            <a:off x="575998" y="2499800"/>
            <a:ext cx="3469520" cy="3694270"/>
          </a:xfrm>
        </p:spPr>
        <p:txBody>
          <a:bodyPr lIns="0" tIns="0" rIns="0" bIns="0">
            <a:normAutofit/>
          </a:bodyPr>
          <a:lstStyle>
            <a:lvl1pPr marL="216000" indent="-216000">
              <a:lnSpc>
                <a:spcPct val="100000"/>
              </a:lnSpc>
              <a:spcBef>
                <a:spcPts val="600"/>
              </a:spcBef>
              <a:buClr>
                <a:schemeClr val="bg1">
                  <a:lumMod val="50000"/>
                </a:schemeClr>
              </a:buClr>
              <a:buSzPct val="125000"/>
              <a:buFont typeface="Arial" panose="020B0604020202020204" pitchFamily="34" charset="0"/>
              <a:buChar char="•"/>
              <a:defRPr sz="1400" b="0" i="0">
                <a:solidFill>
                  <a:schemeClr val="tx1"/>
                </a:solidFill>
              </a:defRPr>
            </a:lvl1pPr>
            <a:lvl2pPr marL="45720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200" i="1">
                <a:solidFill>
                  <a:schemeClr val="tx2"/>
                </a:solidFill>
              </a:defRPr>
            </a:lvl2pPr>
          </a:lstStyle>
          <a:p>
            <a:pPr lvl="0"/>
            <a:r>
              <a:rPr lang="en-US" noProof="0" dirty="0"/>
              <a:t>Click to edit Master text styles</a:t>
            </a:r>
          </a:p>
        </p:txBody>
      </p:sp>
      <p:sp>
        <p:nvSpPr>
          <p:cNvPr id="18" name="Text Placeholder 2">
            <a:extLst>
              <a:ext uri="{FF2B5EF4-FFF2-40B4-BE49-F238E27FC236}">
                <a16:creationId xmlns:a16="http://schemas.microsoft.com/office/drawing/2014/main" id="{E1FD2E8C-BDB7-4C4A-B56C-7F3091987DAE}"/>
              </a:ext>
            </a:extLst>
          </p:cNvPr>
          <p:cNvSpPr>
            <a:spLocks noGrp="1"/>
          </p:cNvSpPr>
          <p:nvPr>
            <p:ph type="body" idx="49" hasCustomPrompt="1"/>
          </p:nvPr>
        </p:nvSpPr>
        <p:spPr>
          <a:xfrm>
            <a:off x="8243235" y="1673566"/>
            <a:ext cx="3469520" cy="413783"/>
          </a:xfrm>
        </p:spPr>
        <p:txBody>
          <a:bodyPr lIns="0" tIns="0" rIns="0" bIns="0" anchor="b">
            <a:normAutofit/>
          </a:bodyPr>
          <a:lstStyle>
            <a:lvl1pPr marL="0" indent="0" algn="ctr">
              <a:buNone/>
              <a:defRPr sz="2200" b="1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Edit text</a:t>
            </a:r>
          </a:p>
        </p:txBody>
      </p:sp>
      <p:sp>
        <p:nvSpPr>
          <p:cNvPr id="20" name="Text Placeholder 11">
            <a:extLst>
              <a:ext uri="{FF2B5EF4-FFF2-40B4-BE49-F238E27FC236}">
                <a16:creationId xmlns:a16="http://schemas.microsoft.com/office/drawing/2014/main" id="{04038B74-8E2F-43C0-914C-E2BF16883566}"/>
              </a:ext>
            </a:extLst>
          </p:cNvPr>
          <p:cNvSpPr>
            <a:spLocks noGrp="1"/>
          </p:cNvSpPr>
          <p:nvPr>
            <p:ph type="body" sz="quarter" idx="50"/>
          </p:nvPr>
        </p:nvSpPr>
        <p:spPr>
          <a:xfrm>
            <a:off x="8243235" y="2022375"/>
            <a:ext cx="3469520" cy="264500"/>
          </a:xfrm>
        </p:spPr>
        <p:txBody>
          <a:bodyPr lIns="0" tIns="0" rIns="0" bIns="0">
            <a:normAutofit/>
          </a:bodyPr>
          <a:lstStyle>
            <a:lvl1pPr marL="0" indent="0" algn="ctr">
              <a:spcBef>
                <a:spcPts val="600"/>
              </a:spcBef>
              <a:buClr>
                <a:schemeClr val="bg1">
                  <a:lumMod val="50000"/>
                </a:schemeClr>
              </a:buClr>
              <a:buSzPct val="125000"/>
              <a:buFont typeface="Arial" panose="020B0604020202020204" pitchFamily="34" charset="0"/>
              <a:buNone/>
              <a:defRPr sz="1400" b="0" i="0">
                <a:solidFill>
                  <a:schemeClr val="tx1"/>
                </a:solidFill>
              </a:defRPr>
            </a:lvl1pPr>
            <a:lvl2pPr marL="45720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200" i="1">
                <a:solidFill>
                  <a:schemeClr val="tx2"/>
                </a:solidFill>
              </a:defRPr>
            </a:lvl2pPr>
          </a:lstStyle>
          <a:p>
            <a:pPr lvl="0"/>
            <a:r>
              <a:rPr lang="en-US" noProof="0" dirty="0"/>
              <a:t>Click to edit Master text styles</a:t>
            </a:r>
          </a:p>
        </p:txBody>
      </p:sp>
      <p:sp>
        <p:nvSpPr>
          <p:cNvPr id="21" name="Rectangle: Rounded Corners 7">
            <a:extLst>
              <a:ext uri="{FF2B5EF4-FFF2-40B4-BE49-F238E27FC236}">
                <a16:creationId xmlns:a16="http://schemas.microsoft.com/office/drawing/2014/main" id="{50BFB1A6-61C6-40D0-A6EC-86ECD5632A5C}"/>
              </a:ext>
            </a:extLst>
          </p:cNvPr>
          <p:cNvSpPr/>
          <p:nvPr userDrawn="1"/>
        </p:nvSpPr>
        <p:spPr>
          <a:xfrm>
            <a:off x="8078784" y="1480144"/>
            <a:ext cx="3795259" cy="5192799"/>
          </a:xfrm>
          <a:custGeom>
            <a:avLst/>
            <a:gdLst>
              <a:gd name="connsiteX0" fmla="*/ 0 w 3136392"/>
              <a:gd name="connsiteY0" fmla="*/ 522742 h 3529584"/>
              <a:gd name="connsiteX1" fmla="*/ 522742 w 3136392"/>
              <a:gd name="connsiteY1" fmla="*/ 0 h 3529584"/>
              <a:gd name="connsiteX2" fmla="*/ 2613650 w 3136392"/>
              <a:gd name="connsiteY2" fmla="*/ 0 h 3529584"/>
              <a:gd name="connsiteX3" fmla="*/ 3136392 w 3136392"/>
              <a:gd name="connsiteY3" fmla="*/ 522742 h 3529584"/>
              <a:gd name="connsiteX4" fmla="*/ 3136392 w 3136392"/>
              <a:gd name="connsiteY4" fmla="*/ 3006842 h 3529584"/>
              <a:gd name="connsiteX5" fmla="*/ 2613650 w 3136392"/>
              <a:gd name="connsiteY5" fmla="*/ 3529584 h 3529584"/>
              <a:gd name="connsiteX6" fmla="*/ 522742 w 3136392"/>
              <a:gd name="connsiteY6" fmla="*/ 3529584 h 3529584"/>
              <a:gd name="connsiteX7" fmla="*/ 0 w 3136392"/>
              <a:gd name="connsiteY7" fmla="*/ 3006842 h 3529584"/>
              <a:gd name="connsiteX8" fmla="*/ 0 w 3136392"/>
              <a:gd name="connsiteY8" fmla="*/ 522742 h 3529584"/>
              <a:gd name="connsiteX0" fmla="*/ 0 w 3136404"/>
              <a:gd name="connsiteY0" fmla="*/ 522742 h 3529584"/>
              <a:gd name="connsiteX1" fmla="*/ 522742 w 3136404"/>
              <a:gd name="connsiteY1" fmla="*/ 0 h 3529584"/>
              <a:gd name="connsiteX2" fmla="*/ 2854281 w 3136404"/>
              <a:gd name="connsiteY2" fmla="*/ 0 h 3529584"/>
              <a:gd name="connsiteX3" fmla="*/ 3136392 w 3136404"/>
              <a:gd name="connsiteY3" fmla="*/ 522742 h 3529584"/>
              <a:gd name="connsiteX4" fmla="*/ 3136392 w 3136404"/>
              <a:gd name="connsiteY4" fmla="*/ 3006842 h 3529584"/>
              <a:gd name="connsiteX5" fmla="*/ 2613650 w 3136404"/>
              <a:gd name="connsiteY5" fmla="*/ 3529584 h 3529584"/>
              <a:gd name="connsiteX6" fmla="*/ 522742 w 3136404"/>
              <a:gd name="connsiteY6" fmla="*/ 3529584 h 3529584"/>
              <a:gd name="connsiteX7" fmla="*/ 0 w 3136404"/>
              <a:gd name="connsiteY7" fmla="*/ 3006842 h 3529584"/>
              <a:gd name="connsiteX8" fmla="*/ 0 w 3136404"/>
              <a:gd name="connsiteY8" fmla="*/ 522742 h 3529584"/>
              <a:gd name="connsiteX0" fmla="*/ 0 w 3137803"/>
              <a:gd name="connsiteY0" fmla="*/ 522742 h 3529584"/>
              <a:gd name="connsiteX1" fmla="*/ 522742 w 3137803"/>
              <a:gd name="connsiteY1" fmla="*/ 0 h 3529584"/>
              <a:gd name="connsiteX2" fmla="*/ 2883464 w 3137803"/>
              <a:gd name="connsiteY2" fmla="*/ 0 h 3529584"/>
              <a:gd name="connsiteX3" fmla="*/ 3136392 w 3137803"/>
              <a:gd name="connsiteY3" fmla="*/ 522742 h 3529584"/>
              <a:gd name="connsiteX4" fmla="*/ 3136392 w 3137803"/>
              <a:gd name="connsiteY4" fmla="*/ 3006842 h 3529584"/>
              <a:gd name="connsiteX5" fmla="*/ 2613650 w 3137803"/>
              <a:gd name="connsiteY5" fmla="*/ 3529584 h 3529584"/>
              <a:gd name="connsiteX6" fmla="*/ 522742 w 3137803"/>
              <a:gd name="connsiteY6" fmla="*/ 3529584 h 3529584"/>
              <a:gd name="connsiteX7" fmla="*/ 0 w 3137803"/>
              <a:gd name="connsiteY7" fmla="*/ 3006842 h 3529584"/>
              <a:gd name="connsiteX8" fmla="*/ 0 w 3137803"/>
              <a:gd name="connsiteY8" fmla="*/ 522742 h 3529584"/>
              <a:gd name="connsiteX0" fmla="*/ 1687 w 3139490"/>
              <a:gd name="connsiteY0" fmla="*/ 522742 h 3529584"/>
              <a:gd name="connsiteX1" fmla="*/ 252055 w 3139490"/>
              <a:gd name="connsiteY1" fmla="*/ 0 h 3529584"/>
              <a:gd name="connsiteX2" fmla="*/ 2885151 w 3139490"/>
              <a:gd name="connsiteY2" fmla="*/ 0 h 3529584"/>
              <a:gd name="connsiteX3" fmla="*/ 3138079 w 3139490"/>
              <a:gd name="connsiteY3" fmla="*/ 522742 h 3529584"/>
              <a:gd name="connsiteX4" fmla="*/ 3138079 w 3139490"/>
              <a:gd name="connsiteY4" fmla="*/ 3006842 h 3529584"/>
              <a:gd name="connsiteX5" fmla="*/ 2615337 w 3139490"/>
              <a:gd name="connsiteY5" fmla="*/ 3529584 h 3529584"/>
              <a:gd name="connsiteX6" fmla="*/ 524429 w 3139490"/>
              <a:gd name="connsiteY6" fmla="*/ 3529584 h 3529584"/>
              <a:gd name="connsiteX7" fmla="*/ 1687 w 3139490"/>
              <a:gd name="connsiteY7" fmla="*/ 3006842 h 3529584"/>
              <a:gd name="connsiteX8" fmla="*/ 1687 w 3139490"/>
              <a:gd name="connsiteY8" fmla="*/ 522742 h 3529584"/>
              <a:gd name="connsiteX0" fmla="*/ 1687 w 3139490"/>
              <a:gd name="connsiteY0" fmla="*/ 522742 h 3529584"/>
              <a:gd name="connsiteX1" fmla="*/ 252055 w 3139490"/>
              <a:gd name="connsiteY1" fmla="*/ 0 h 3529584"/>
              <a:gd name="connsiteX2" fmla="*/ 2885151 w 3139490"/>
              <a:gd name="connsiteY2" fmla="*/ 0 h 3529584"/>
              <a:gd name="connsiteX3" fmla="*/ 3138079 w 3139490"/>
              <a:gd name="connsiteY3" fmla="*/ 522742 h 3529584"/>
              <a:gd name="connsiteX4" fmla="*/ 3138079 w 3139490"/>
              <a:gd name="connsiteY4" fmla="*/ 3006842 h 3529584"/>
              <a:gd name="connsiteX5" fmla="*/ 2615337 w 3139490"/>
              <a:gd name="connsiteY5" fmla="*/ 3529584 h 3529584"/>
              <a:gd name="connsiteX6" fmla="*/ 329876 w 3139490"/>
              <a:gd name="connsiteY6" fmla="*/ 3529584 h 3529584"/>
              <a:gd name="connsiteX7" fmla="*/ 1687 w 3139490"/>
              <a:gd name="connsiteY7" fmla="*/ 3006842 h 3529584"/>
              <a:gd name="connsiteX8" fmla="*/ 1687 w 3139490"/>
              <a:gd name="connsiteY8" fmla="*/ 522742 h 3529584"/>
              <a:gd name="connsiteX0" fmla="*/ 1687 w 3139490"/>
              <a:gd name="connsiteY0" fmla="*/ 522742 h 3529584"/>
              <a:gd name="connsiteX1" fmla="*/ 252055 w 3139490"/>
              <a:gd name="connsiteY1" fmla="*/ 0 h 3529584"/>
              <a:gd name="connsiteX2" fmla="*/ 2885151 w 3139490"/>
              <a:gd name="connsiteY2" fmla="*/ 0 h 3529584"/>
              <a:gd name="connsiteX3" fmla="*/ 3138079 w 3139490"/>
              <a:gd name="connsiteY3" fmla="*/ 522742 h 3529584"/>
              <a:gd name="connsiteX4" fmla="*/ 3138079 w 3139490"/>
              <a:gd name="connsiteY4" fmla="*/ 3006842 h 3529584"/>
              <a:gd name="connsiteX5" fmla="*/ 2848801 w 3139490"/>
              <a:gd name="connsiteY5" fmla="*/ 3529584 h 3529584"/>
              <a:gd name="connsiteX6" fmla="*/ 329876 w 3139490"/>
              <a:gd name="connsiteY6" fmla="*/ 3529584 h 3529584"/>
              <a:gd name="connsiteX7" fmla="*/ 1687 w 3139490"/>
              <a:gd name="connsiteY7" fmla="*/ 3006842 h 3529584"/>
              <a:gd name="connsiteX8" fmla="*/ 1687 w 3139490"/>
              <a:gd name="connsiteY8" fmla="*/ 522742 h 3529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139490" h="3529584">
                <a:moveTo>
                  <a:pt x="1687" y="522742"/>
                </a:moveTo>
                <a:cubicBezTo>
                  <a:pt x="1687" y="234040"/>
                  <a:pt x="-36647" y="0"/>
                  <a:pt x="252055" y="0"/>
                </a:cubicBezTo>
                <a:lnTo>
                  <a:pt x="2885151" y="0"/>
                </a:lnTo>
                <a:cubicBezTo>
                  <a:pt x="3173853" y="0"/>
                  <a:pt x="3138079" y="234040"/>
                  <a:pt x="3138079" y="522742"/>
                </a:cubicBezTo>
                <a:lnTo>
                  <a:pt x="3138079" y="3006842"/>
                </a:lnTo>
                <a:cubicBezTo>
                  <a:pt x="3138079" y="3295544"/>
                  <a:pt x="3137503" y="3529584"/>
                  <a:pt x="2848801" y="3529584"/>
                </a:cubicBezTo>
                <a:lnTo>
                  <a:pt x="329876" y="3529584"/>
                </a:lnTo>
                <a:cubicBezTo>
                  <a:pt x="41174" y="3529584"/>
                  <a:pt x="1687" y="3295544"/>
                  <a:pt x="1687" y="3006842"/>
                </a:cubicBezTo>
                <a:lnTo>
                  <a:pt x="1687" y="522742"/>
                </a:lnTo>
                <a:close/>
              </a:path>
            </a:pathLst>
          </a:custGeom>
          <a:noFill/>
          <a:ln>
            <a:solidFill>
              <a:srgbClr val="D14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>
              <a:solidFill>
                <a:schemeClr val="tx1"/>
              </a:solidFill>
            </a:endParaRPr>
          </a:p>
        </p:txBody>
      </p:sp>
      <p:sp>
        <p:nvSpPr>
          <p:cNvPr id="22" name="Text Placeholder 11">
            <a:extLst>
              <a:ext uri="{FF2B5EF4-FFF2-40B4-BE49-F238E27FC236}">
                <a16:creationId xmlns:a16="http://schemas.microsoft.com/office/drawing/2014/main" id="{AEDB747B-532C-44A9-AD7A-2352A1F089B8}"/>
              </a:ext>
            </a:extLst>
          </p:cNvPr>
          <p:cNvSpPr>
            <a:spLocks noGrp="1"/>
          </p:cNvSpPr>
          <p:nvPr>
            <p:ph type="body" sz="quarter" idx="51"/>
          </p:nvPr>
        </p:nvSpPr>
        <p:spPr>
          <a:xfrm>
            <a:off x="8223503" y="2499800"/>
            <a:ext cx="3469520" cy="3694269"/>
          </a:xfrm>
        </p:spPr>
        <p:txBody>
          <a:bodyPr lIns="0" tIns="0" rIns="0" bIns="0">
            <a:normAutofit/>
          </a:bodyPr>
          <a:lstStyle>
            <a:lvl1pPr marL="216000" indent="-216000">
              <a:lnSpc>
                <a:spcPct val="100000"/>
              </a:lnSpc>
              <a:spcBef>
                <a:spcPts val="600"/>
              </a:spcBef>
              <a:buClr>
                <a:schemeClr val="bg1">
                  <a:lumMod val="50000"/>
                </a:schemeClr>
              </a:buClr>
              <a:buSzPct val="125000"/>
              <a:buFont typeface="Arial" panose="020B0604020202020204" pitchFamily="34" charset="0"/>
              <a:buChar char="•"/>
              <a:defRPr sz="1400" b="0" i="0">
                <a:solidFill>
                  <a:schemeClr val="tx1"/>
                </a:solidFill>
              </a:defRPr>
            </a:lvl1pPr>
            <a:lvl2pPr marL="45720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200" i="1">
                <a:solidFill>
                  <a:schemeClr val="tx2"/>
                </a:solidFill>
              </a:defRPr>
            </a:lvl2pPr>
          </a:lstStyle>
          <a:p>
            <a:pPr lvl="0"/>
            <a:r>
              <a:rPr lang="en-US" noProof="0" dirty="0"/>
              <a:t>Click to edit Master text styles</a:t>
            </a:r>
          </a:p>
        </p:txBody>
      </p:sp>
      <p:sp>
        <p:nvSpPr>
          <p:cNvPr id="23" name="Text Placeholder 2">
            <a:extLst>
              <a:ext uri="{FF2B5EF4-FFF2-40B4-BE49-F238E27FC236}">
                <a16:creationId xmlns:a16="http://schemas.microsoft.com/office/drawing/2014/main" id="{F074267C-7E1D-4515-B053-1121335429CD}"/>
              </a:ext>
            </a:extLst>
          </p:cNvPr>
          <p:cNvSpPr>
            <a:spLocks noGrp="1"/>
          </p:cNvSpPr>
          <p:nvPr>
            <p:ph type="body" idx="52" hasCustomPrompt="1"/>
          </p:nvPr>
        </p:nvSpPr>
        <p:spPr>
          <a:xfrm>
            <a:off x="4255600" y="1670263"/>
            <a:ext cx="3693738" cy="413783"/>
          </a:xfrm>
        </p:spPr>
        <p:txBody>
          <a:bodyPr lIns="0" tIns="0" rIns="0" bIns="0" anchor="b">
            <a:normAutofit/>
          </a:bodyPr>
          <a:lstStyle>
            <a:lvl1pPr marL="0" indent="0" algn="ctr">
              <a:buNone/>
              <a:defRPr sz="2200" b="1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Edit text</a:t>
            </a:r>
          </a:p>
        </p:txBody>
      </p:sp>
      <p:sp>
        <p:nvSpPr>
          <p:cNvPr id="24" name="Text Placeholder 11">
            <a:extLst>
              <a:ext uri="{FF2B5EF4-FFF2-40B4-BE49-F238E27FC236}">
                <a16:creationId xmlns:a16="http://schemas.microsoft.com/office/drawing/2014/main" id="{BED0DB43-ABA6-4E0E-BA64-F6DBD79467F6}"/>
              </a:ext>
            </a:extLst>
          </p:cNvPr>
          <p:cNvSpPr>
            <a:spLocks noGrp="1"/>
          </p:cNvSpPr>
          <p:nvPr>
            <p:ph type="body" sz="quarter" idx="53"/>
          </p:nvPr>
        </p:nvSpPr>
        <p:spPr>
          <a:xfrm>
            <a:off x="4255600" y="2019072"/>
            <a:ext cx="3693738" cy="264500"/>
          </a:xfrm>
        </p:spPr>
        <p:txBody>
          <a:bodyPr lIns="0" tIns="0" rIns="0" bIns="0">
            <a:normAutofit/>
          </a:bodyPr>
          <a:lstStyle>
            <a:lvl1pPr marL="0" indent="0" algn="ctr">
              <a:spcBef>
                <a:spcPts val="600"/>
              </a:spcBef>
              <a:buClr>
                <a:schemeClr val="bg1">
                  <a:lumMod val="50000"/>
                </a:schemeClr>
              </a:buClr>
              <a:buSzPct val="125000"/>
              <a:buFont typeface="Arial" panose="020B0604020202020204" pitchFamily="34" charset="0"/>
              <a:buNone/>
              <a:defRPr sz="1400" b="0" i="0">
                <a:solidFill>
                  <a:schemeClr val="tx1"/>
                </a:solidFill>
              </a:defRPr>
            </a:lvl1pPr>
            <a:lvl2pPr marL="45720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200" i="1">
                <a:solidFill>
                  <a:schemeClr val="tx2"/>
                </a:solidFill>
              </a:defRPr>
            </a:lvl2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27" name="Rectangle: Rounded Corners 7">
            <a:extLst>
              <a:ext uri="{FF2B5EF4-FFF2-40B4-BE49-F238E27FC236}">
                <a16:creationId xmlns:a16="http://schemas.microsoft.com/office/drawing/2014/main" id="{0FC703B8-4AAD-4000-8C02-C257F7016FFF}"/>
              </a:ext>
            </a:extLst>
          </p:cNvPr>
          <p:cNvSpPr/>
          <p:nvPr userDrawn="1"/>
        </p:nvSpPr>
        <p:spPr>
          <a:xfrm>
            <a:off x="4115191" y="1480144"/>
            <a:ext cx="3963594" cy="5192799"/>
          </a:xfrm>
          <a:custGeom>
            <a:avLst/>
            <a:gdLst>
              <a:gd name="connsiteX0" fmla="*/ 0 w 3136392"/>
              <a:gd name="connsiteY0" fmla="*/ 522742 h 3529584"/>
              <a:gd name="connsiteX1" fmla="*/ 522742 w 3136392"/>
              <a:gd name="connsiteY1" fmla="*/ 0 h 3529584"/>
              <a:gd name="connsiteX2" fmla="*/ 2613650 w 3136392"/>
              <a:gd name="connsiteY2" fmla="*/ 0 h 3529584"/>
              <a:gd name="connsiteX3" fmla="*/ 3136392 w 3136392"/>
              <a:gd name="connsiteY3" fmla="*/ 522742 h 3529584"/>
              <a:gd name="connsiteX4" fmla="*/ 3136392 w 3136392"/>
              <a:gd name="connsiteY4" fmla="*/ 3006842 h 3529584"/>
              <a:gd name="connsiteX5" fmla="*/ 2613650 w 3136392"/>
              <a:gd name="connsiteY5" fmla="*/ 3529584 h 3529584"/>
              <a:gd name="connsiteX6" fmla="*/ 522742 w 3136392"/>
              <a:gd name="connsiteY6" fmla="*/ 3529584 h 3529584"/>
              <a:gd name="connsiteX7" fmla="*/ 0 w 3136392"/>
              <a:gd name="connsiteY7" fmla="*/ 3006842 h 3529584"/>
              <a:gd name="connsiteX8" fmla="*/ 0 w 3136392"/>
              <a:gd name="connsiteY8" fmla="*/ 522742 h 3529584"/>
              <a:gd name="connsiteX0" fmla="*/ 0 w 3136404"/>
              <a:gd name="connsiteY0" fmla="*/ 522742 h 3529584"/>
              <a:gd name="connsiteX1" fmla="*/ 522742 w 3136404"/>
              <a:gd name="connsiteY1" fmla="*/ 0 h 3529584"/>
              <a:gd name="connsiteX2" fmla="*/ 2854281 w 3136404"/>
              <a:gd name="connsiteY2" fmla="*/ 0 h 3529584"/>
              <a:gd name="connsiteX3" fmla="*/ 3136392 w 3136404"/>
              <a:gd name="connsiteY3" fmla="*/ 522742 h 3529584"/>
              <a:gd name="connsiteX4" fmla="*/ 3136392 w 3136404"/>
              <a:gd name="connsiteY4" fmla="*/ 3006842 h 3529584"/>
              <a:gd name="connsiteX5" fmla="*/ 2613650 w 3136404"/>
              <a:gd name="connsiteY5" fmla="*/ 3529584 h 3529584"/>
              <a:gd name="connsiteX6" fmla="*/ 522742 w 3136404"/>
              <a:gd name="connsiteY6" fmla="*/ 3529584 h 3529584"/>
              <a:gd name="connsiteX7" fmla="*/ 0 w 3136404"/>
              <a:gd name="connsiteY7" fmla="*/ 3006842 h 3529584"/>
              <a:gd name="connsiteX8" fmla="*/ 0 w 3136404"/>
              <a:gd name="connsiteY8" fmla="*/ 522742 h 3529584"/>
              <a:gd name="connsiteX0" fmla="*/ 0 w 3137803"/>
              <a:gd name="connsiteY0" fmla="*/ 522742 h 3529584"/>
              <a:gd name="connsiteX1" fmla="*/ 522742 w 3137803"/>
              <a:gd name="connsiteY1" fmla="*/ 0 h 3529584"/>
              <a:gd name="connsiteX2" fmla="*/ 2883464 w 3137803"/>
              <a:gd name="connsiteY2" fmla="*/ 0 h 3529584"/>
              <a:gd name="connsiteX3" fmla="*/ 3136392 w 3137803"/>
              <a:gd name="connsiteY3" fmla="*/ 522742 h 3529584"/>
              <a:gd name="connsiteX4" fmla="*/ 3136392 w 3137803"/>
              <a:gd name="connsiteY4" fmla="*/ 3006842 h 3529584"/>
              <a:gd name="connsiteX5" fmla="*/ 2613650 w 3137803"/>
              <a:gd name="connsiteY5" fmla="*/ 3529584 h 3529584"/>
              <a:gd name="connsiteX6" fmla="*/ 522742 w 3137803"/>
              <a:gd name="connsiteY6" fmla="*/ 3529584 h 3529584"/>
              <a:gd name="connsiteX7" fmla="*/ 0 w 3137803"/>
              <a:gd name="connsiteY7" fmla="*/ 3006842 h 3529584"/>
              <a:gd name="connsiteX8" fmla="*/ 0 w 3137803"/>
              <a:gd name="connsiteY8" fmla="*/ 522742 h 3529584"/>
              <a:gd name="connsiteX0" fmla="*/ 1687 w 3139490"/>
              <a:gd name="connsiteY0" fmla="*/ 522742 h 3529584"/>
              <a:gd name="connsiteX1" fmla="*/ 252055 w 3139490"/>
              <a:gd name="connsiteY1" fmla="*/ 0 h 3529584"/>
              <a:gd name="connsiteX2" fmla="*/ 2885151 w 3139490"/>
              <a:gd name="connsiteY2" fmla="*/ 0 h 3529584"/>
              <a:gd name="connsiteX3" fmla="*/ 3138079 w 3139490"/>
              <a:gd name="connsiteY3" fmla="*/ 522742 h 3529584"/>
              <a:gd name="connsiteX4" fmla="*/ 3138079 w 3139490"/>
              <a:gd name="connsiteY4" fmla="*/ 3006842 h 3529584"/>
              <a:gd name="connsiteX5" fmla="*/ 2615337 w 3139490"/>
              <a:gd name="connsiteY5" fmla="*/ 3529584 h 3529584"/>
              <a:gd name="connsiteX6" fmla="*/ 524429 w 3139490"/>
              <a:gd name="connsiteY6" fmla="*/ 3529584 h 3529584"/>
              <a:gd name="connsiteX7" fmla="*/ 1687 w 3139490"/>
              <a:gd name="connsiteY7" fmla="*/ 3006842 h 3529584"/>
              <a:gd name="connsiteX8" fmla="*/ 1687 w 3139490"/>
              <a:gd name="connsiteY8" fmla="*/ 522742 h 3529584"/>
              <a:gd name="connsiteX0" fmla="*/ 1687 w 3139490"/>
              <a:gd name="connsiteY0" fmla="*/ 522742 h 3529584"/>
              <a:gd name="connsiteX1" fmla="*/ 252055 w 3139490"/>
              <a:gd name="connsiteY1" fmla="*/ 0 h 3529584"/>
              <a:gd name="connsiteX2" fmla="*/ 2885151 w 3139490"/>
              <a:gd name="connsiteY2" fmla="*/ 0 h 3529584"/>
              <a:gd name="connsiteX3" fmla="*/ 3138079 w 3139490"/>
              <a:gd name="connsiteY3" fmla="*/ 522742 h 3529584"/>
              <a:gd name="connsiteX4" fmla="*/ 3138079 w 3139490"/>
              <a:gd name="connsiteY4" fmla="*/ 3006842 h 3529584"/>
              <a:gd name="connsiteX5" fmla="*/ 2615337 w 3139490"/>
              <a:gd name="connsiteY5" fmla="*/ 3529584 h 3529584"/>
              <a:gd name="connsiteX6" fmla="*/ 329876 w 3139490"/>
              <a:gd name="connsiteY6" fmla="*/ 3529584 h 3529584"/>
              <a:gd name="connsiteX7" fmla="*/ 1687 w 3139490"/>
              <a:gd name="connsiteY7" fmla="*/ 3006842 h 3529584"/>
              <a:gd name="connsiteX8" fmla="*/ 1687 w 3139490"/>
              <a:gd name="connsiteY8" fmla="*/ 522742 h 3529584"/>
              <a:gd name="connsiteX0" fmla="*/ 1687 w 3139490"/>
              <a:gd name="connsiteY0" fmla="*/ 522742 h 3529584"/>
              <a:gd name="connsiteX1" fmla="*/ 252055 w 3139490"/>
              <a:gd name="connsiteY1" fmla="*/ 0 h 3529584"/>
              <a:gd name="connsiteX2" fmla="*/ 2885151 w 3139490"/>
              <a:gd name="connsiteY2" fmla="*/ 0 h 3529584"/>
              <a:gd name="connsiteX3" fmla="*/ 3138079 w 3139490"/>
              <a:gd name="connsiteY3" fmla="*/ 522742 h 3529584"/>
              <a:gd name="connsiteX4" fmla="*/ 3138079 w 3139490"/>
              <a:gd name="connsiteY4" fmla="*/ 3006842 h 3529584"/>
              <a:gd name="connsiteX5" fmla="*/ 2848801 w 3139490"/>
              <a:gd name="connsiteY5" fmla="*/ 3529584 h 3529584"/>
              <a:gd name="connsiteX6" fmla="*/ 329876 w 3139490"/>
              <a:gd name="connsiteY6" fmla="*/ 3529584 h 3529584"/>
              <a:gd name="connsiteX7" fmla="*/ 1687 w 3139490"/>
              <a:gd name="connsiteY7" fmla="*/ 3006842 h 3529584"/>
              <a:gd name="connsiteX8" fmla="*/ 1687 w 3139490"/>
              <a:gd name="connsiteY8" fmla="*/ 522742 h 3529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139490" h="3529584">
                <a:moveTo>
                  <a:pt x="1687" y="522742"/>
                </a:moveTo>
                <a:cubicBezTo>
                  <a:pt x="1687" y="234040"/>
                  <a:pt x="-36647" y="0"/>
                  <a:pt x="252055" y="0"/>
                </a:cubicBezTo>
                <a:lnTo>
                  <a:pt x="2885151" y="0"/>
                </a:lnTo>
                <a:cubicBezTo>
                  <a:pt x="3173853" y="0"/>
                  <a:pt x="3138079" y="234040"/>
                  <a:pt x="3138079" y="522742"/>
                </a:cubicBezTo>
                <a:lnTo>
                  <a:pt x="3138079" y="3006842"/>
                </a:lnTo>
                <a:cubicBezTo>
                  <a:pt x="3138079" y="3295544"/>
                  <a:pt x="3137503" y="3529584"/>
                  <a:pt x="2848801" y="3529584"/>
                </a:cubicBezTo>
                <a:lnTo>
                  <a:pt x="329876" y="3529584"/>
                </a:lnTo>
                <a:cubicBezTo>
                  <a:pt x="41174" y="3529584"/>
                  <a:pt x="1687" y="3295544"/>
                  <a:pt x="1687" y="3006842"/>
                </a:cubicBezTo>
                <a:lnTo>
                  <a:pt x="1687" y="522742"/>
                </a:lnTo>
                <a:close/>
              </a:path>
            </a:pathLst>
          </a:custGeom>
          <a:noFill/>
          <a:ln>
            <a:solidFill>
              <a:srgbClr val="D14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>
              <a:solidFill>
                <a:schemeClr val="tx1"/>
              </a:solidFill>
            </a:endParaRPr>
          </a:p>
        </p:txBody>
      </p:sp>
      <p:sp>
        <p:nvSpPr>
          <p:cNvPr id="28" name="Text Placeholder 11">
            <a:extLst>
              <a:ext uri="{FF2B5EF4-FFF2-40B4-BE49-F238E27FC236}">
                <a16:creationId xmlns:a16="http://schemas.microsoft.com/office/drawing/2014/main" id="{5294241C-27BC-4F81-86AC-BB6A1B6C317E}"/>
              </a:ext>
            </a:extLst>
          </p:cNvPr>
          <p:cNvSpPr>
            <a:spLocks noGrp="1"/>
          </p:cNvSpPr>
          <p:nvPr>
            <p:ph type="body" sz="quarter" idx="54"/>
          </p:nvPr>
        </p:nvSpPr>
        <p:spPr>
          <a:xfrm>
            <a:off x="4283527" y="2499801"/>
            <a:ext cx="3643466" cy="3694268"/>
          </a:xfrm>
        </p:spPr>
        <p:txBody>
          <a:bodyPr lIns="0" tIns="0" rIns="0" bIns="0">
            <a:normAutofit/>
          </a:bodyPr>
          <a:lstStyle>
            <a:lvl1pPr marL="216000" indent="-216000">
              <a:lnSpc>
                <a:spcPct val="100000"/>
              </a:lnSpc>
              <a:spcBef>
                <a:spcPts val="600"/>
              </a:spcBef>
              <a:buClr>
                <a:schemeClr val="bg1">
                  <a:lumMod val="50000"/>
                </a:schemeClr>
              </a:buClr>
              <a:buSzPct val="125000"/>
              <a:buFont typeface="Arial" panose="020B0604020202020204" pitchFamily="34" charset="0"/>
              <a:buChar char="•"/>
              <a:defRPr sz="1400" b="0" i="0">
                <a:solidFill>
                  <a:schemeClr val="tx1"/>
                </a:solidFill>
              </a:defRPr>
            </a:lvl1pPr>
            <a:lvl2pPr marL="45720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200" i="1">
                <a:solidFill>
                  <a:schemeClr val="tx2"/>
                </a:solidFill>
              </a:defRPr>
            </a:lvl2pPr>
          </a:lstStyle>
          <a:p>
            <a:pPr lvl="0"/>
            <a:r>
              <a:rPr lang="en-US" noProof="0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5376927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81606FF-234C-491E-80BC-C5E910530276}" type="datetimeFigureOut">
              <a:rPr lang="en-US" smtClean="0"/>
              <a:t>10/12/2020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4D13C6C-2B94-4404-87D2-815D6ECC277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601003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hree Content and Caption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FC1C00E5-E205-47D3-ACCC-BA3FDBF71013}"/>
              </a:ext>
            </a:extLst>
          </p:cNvPr>
          <p:cNvSpPr>
            <a:spLocks noGrp="1"/>
          </p:cNvSpPr>
          <p:nvPr>
            <p:ph type="body" idx="41" hasCustomPrompt="1"/>
          </p:nvPr>
        </p:nvSpPr>
        <p:spPr>
          <a:xfrm>
            <a:off x="491052" y="2531711"/>
            <a:ext cx="3424239" cy="408616"/>
          </a:xfrm>
        </p:spPr>
        <p:txBody>
          <a:bodyPr lIns="0" tIns="0" rIns="0" bIns="0" anchor="b">
            <a:normAutofit/>
          </a:bodyPr>
          <a:lstStyle>
            <a:lvl1pPr marL="0" indent="0" algn="ctr">
              <a:buNone/>
              <a:defRPr sz="2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 dirty="0" smtClean="0"/>
              <a:t>Edit </a:t>
            </a:r>
            <a:r>
              <a:rPr lang="en-US" noProof="0" dirty="0"/>
              <a:t>text</a:t>
            </a:r>
          </a:p>
        </p:txBody>
      </p:sp>
      <p:sp>
        <p:nvSpPr>
          <p:cNvPr id="16" name="Text Placeholder 11">
            <a:extLst>
              <a:ext uri="{FF2B5EF4-FFF2-40B4-BE49-F238E27FC236}">
                <a16:creationId xmlns:a16="http://schemas.microsoft.com/office/drawing/2014/main" id="{CC501F77-56D4-49F2-9772-EE01ACF5274B}"/>
              </a:ext>
            </a:extLst>
          </p:cNvPr>
          <p:cNvSpPr>
            <a:spLocks noGrp="1"/>
          </p:cNvSpPr>
          <p:nvPr>
            <p:ph type="body" sz="quarter" idx="42"/>
          </p:nvPr>
        </p:nvSpPr>
        <p:spPr>
          <a:xfrm>
            <a:off x="491054" y="2952435"/>
            <a:ext cx="3412930" cy="261197"/>
          </a:xfrm>
        </p:spPr>
        <p:txBody>
          <a:bodyPr lIns="0" tIns="0" rIns="0" bIns="0">
            <a:normAutofit/>
          </a:bodyPr>
          <a:lstStyle>
            <a:lvl1pPr marL="0" indent="0" algn="ctr">
              <a:spcBef>
                <a:spcPts val="600"/>
              </a:spcBef>
              <a:buClr>
                <a:schemeClr val="bg1">
                  <a:lumMod val="50000"/>
                </a:schemeClr>
              </a:buClr>
              <a:buSzPct val="125000"/>
              <a:buFont typeface="Arial" panose="020B0604020202020204" pitchFamily="34" charset="0"/>
              <a:buNone/>
              <a:defRPr sz="1400" b="0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200" i="1">
                <a:solidFill>
                  <a:schemeClr val="tx2"/>
                </a:solidFill>
              </a:defRPr>
            </a:lvl2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B8BEE5DC-84EC-43EB-9CD1-9837D8A4F67C}"/>
              </a:ext>
            </a:extLst>
          </p:cNvPr>
          <p:cNvSpPr/>
          <p:nvPr userDrawn="1"/>
        </p:nvSpPr>
        <p:spPr>
          <a:xfrm>
            <a:off x="373335" y="2135214"/>
            <a:ext cx="3648416" cy="4561274"/>
          </a:xfrm>
          <a:custGeom>
            <a:avLst/>
            <a:gdLst>
              <a:gd name="connsiteX0" fmla="*/ 0 w 3136392"/>
              <a:gd name="connsiteY0" fmla="*/ 522742 h 3529584"/>
              <a:gd name="connsiteX1" fmla="*/ 522742 w 3136392"/>
              <a:gd name="connsiteY1" fmla="*/ 0 h 3529584"/>
              <a:gd name="connsiteX2" fmla="*/ 2613650 w 3136392"/>
              <a:gd name="connsiteY2" fmla="*/ 0 h 3529584"/>
              <a:gd name="connsiteX3" fmla="*/ 3136392 w 3136392"/>
              <a:gd name="connsiteY3" fmla="*/ 522742 h 3529584"/>
              <a:gd name="connsiteX4" fmla="*/ 3136392 w 3136392"/>
              <a:gd name="connsiteY4" fmla="*/ 3006842 h 3529584"/>
              <a:gd name="connsiteX5" fmla="*/ 2613650 w 3136392"/>
              <a:gd name="connsiteY5" fmla="*/ 3529584 h 3529584"/>
              <a:gd name="connsiteX6" fmla="*/ 522742 w 3136392"/>
              <a:gd name="connsiteY6" fmla="*/ 3529584 h 3529584"/>
              <a:gd name="connsiteX7" fmla="*/ 0 w 3136392"/>
              <a:gd name="connsiteY7" fmla="*/ 3006842 h 3529584"/>
              <a:gd name="connsiteX8" fmla="*/ 0 w 3136392"/>
              <a:gd name="connsiteY8" fmla="*/ 522742 h 3529584"/>
              <a:gd name="connsiteX0" fmla="*/ 0 w 3136404"/>
              <a:gd name="connsiteY0" fmla="*/ 522742 h 3529584"/>
              <a:gd name="connsiteX1" fmla="*/ 522742 w 3136404"/>
              <a:gd name="connsiteY1" fmla="*/ 0 h 3529584"/>
              <a:gd name="connsiteX2" fmla="*/ 2854281 w 3136404"/>
              <a:gd name="connsiteY2" fmla="*/ 0 h 3529584"/>
              <a:gd name="connsiteX3" fmla="*/ 3136392 w 3136404"/>
              <a:gd name="connsiteY3" fmla="*/ 522742 h 3529584"/>
              <a:gd name="connsiteX4" fmla="*/ 3136392 w 3136404"/>
              <a:gd name="connsiteY4" fmla="*/ 3006842 h 3529584"/>
              <a:gd name="connsiteX5" fmla="*/ 2613650 w 3136404"/>
              <a:gd name="connsiteY5" fmla="*/ 3529584 h 3529584"/>
              <a:gd name="connsiteX6" fmla="*/ 522742 w 3136404"/>
              <a:gd name="connsiteY6" fmla="*/ 3529584 h 3529584"/>
              <a:gd name="connsiteX7" fmla="*/ 0 w 3136404"/>
              <a:gd name="connsiteY7" fmla="*/ 3006842 h 3529584"/>
              <a:gd name="connsiteX8" fmla="*/ 0 w 3136404"/>
              <a:gd name="connsiteY8" fmla="*/ 522742 h 3529584"/>
              <a:gd name="connsiteX0" fmla="*/ 0 w 3137803"/>
              <a:gd name="connsiteY0" fmla="*/ 522742 h 3529584"/>
              <a:gd name="connsiteX1" fmla="*/ 522742 w 3137803"/>
              <a:gd name="connsiteY1" fmla="*/ 0 h 3529584"/>
              <a:gd name="connsiteX2" fmla="*/ 2883464 w 3137803"/>
              <a:gd name="connsiteY2" fmla="*/ 0 h 3529584"/>
              <a:gd name="connsiteX3" fmla="*/ 3136392 w 3137803"/>
              <a:gd name="connsiteY3" fmla="*/ 522742 h 3529584"/>
              <a:gd name="connsiteX4" fmla="*/ 3136392 w 3137803"/>
              <a:gd name="connsiteY4" fmla="*/ 3006842 h 3529584"/>
              <a:gd name="connsiteX5" fmla="*/ 2613650 w 3137803"/>
              <a:gd name="connsiteY5" fmla="*/ 3529584 h 3529584"/>
              <a:gd name="connsiteX6" fmla="*/ 522742 w 3137803"/>
              <a:gd name="connsiteY6" fmla="*/ 3529584 h 3529584"/>
              <a:gd name="connsiteX7" fmla="*/ 0 w 3137803"/>
              <a:gd name="connsiteY7" fmla="*/ 3006842 h 3529584"/>
              <a:gd name="connsiteX8" fmla="*/ 0 w 3137803"/>
              <a:gd name="connsiteY8" fmla="*/ 522742 h 3529584"/>
              <a:gd name="connsiteX0" fmla="*/ 1687 w 3139490"/>
              <a:gd name="connsiteY0" fmla="*/ 522742 h 3529584"/>
              <a:gd name="connsiteX1" fmla="*/ 252055 w 3139490"/>
              <a:gd name="connsiteY1" fmla="*/ 0 h 3529584"/>
              <a:gd name="connsiteX2" fmla="*/ 2885151 w 3139490"/>
              <a:gd name="connsiteY2" fmla="*/ 0 h 3529584"/>
              <a:gd name="connsiteX3" fmla="*/ 3138079 w 3139490"/>
              <a:gd name="connsiteY3" fmla="*/ 522742 h 3529584"/>
              <a:gd name="connsiteX4" fmla="*/ 3138079 w 3139490"/>
              <a:gd name="connsiteY4" fmla="*/ 3006842 h 3529584"/>
              <a:gd name="connsiteX5" fmla="*/ 2615337 w 3139490"/>
              <a:gd name="connsiteY5" fmla="*/ 3529584 h 3529584"/>
              <a:gd name="connsiteX6" fmla="*/ 524429 w 3139490"/>
              <a:gd name="connsiteY6" fmla="*/ 3529584 h 3529584"/>
              <a:gd name="connsiteX7" fmla="*/ 1687 w 3139490"/>
              <a:gd name="connsiteY7" fmla="*/ 3006842 h 3529584"/>
              <a:gd name="connsiteX8" fmla="*/ 1687 w 3139490"/>
              <a:gd name="connsiteY8" fmla="*/ 522742 h 3529584"/>
              <a:gd name="connsiteX0" fmla="*/ 1687 w 3139490"/>
              <a:gd name="connsiteY0" fmla="*/ 522742 h 3529584"/>
              <a:gd name="connsiteX1" fmla="*/ 252055 w 3139490"/>
              <a:gd name="connsiteY1" fmla="*/ 0 h 3529584"/>
              <a:gd name="connsiteX2" fmla="*/ 2885151 w 3139490"/>
              <a:gd name="connsiteY2" fmla="*/ 0 h 3529584"/>
              <a:gd name="connsiteX3" fmla="*/ 3138079 w 3139490"/>
              <a:gd name="connsiteY3" fmla="*/ 522742 h 3529584"/>
              <a:gd name="connsiteX4" fmla="*/ 3138079 w 3139490"/>
              <a:gd name="connsiteY4" fmla="*/ 3006842 h 3529584"/>
              <a:gd name="connsiteX5" fmla="*/ 2615337 w 3139490"/>
              <a:gd name="connsiteY5" fmla="*/ 3529584 h 3529584"/>
              <a:gd name="connsiteX6" fmla="*/ 329876 w 3139490"/>
              <a:gd name="connsiteY6" fmla="*/ 3529584 h 3529584"/>
              <a:gd name="connsiteX7" fmla="*/ 1687 w 3139490"/>
              <a:gd name="connsiteY7" fmla="*/ 3006842 h 3529584"/>
              <a:gd name="connsiteX8" fmla="*/ 1687 w 3139490"/>
              <a:gd name="connsiteY8" fmla="*/ 522742 h 3529584"/>
              <a:gd name="connsiteX0" fmla="*/ 1687 w 3139490"/>
              <a:gd name="connsiteY0" fmla="*/ 522742 h 3529584"/>
              <a:gd name="connsiteX1" fmla="*/ 252055 w 3139490"/>
              <a:gd name="connsiteY1" fmla="*/ 0 h 3529584"/>
              <a:gd name="connsiteX2" fmla="*/ 2885151 w 3139490"/>
              <a:gd name="connsiteY2" fmla="*/ 0 h 3529584"/>
              <a:gd name="connsiteX3" fmla="*/ 3138079 w 3139490"/>
              <a:gd name="connsiteY3" fmla="*/ 522742 h 3529584"/>
              <a:gd name="connsiteX4" fmla="*/ 3138079 w 3139490"/>
              <a:gd name="connsiteY4" fmla="*/ 3006842 h 3529584"/>
              <a:gd name="connsiteX5" fmla="*/ 2848801 w 3139490"/>
              <a:gd name="connsiteY5" fmla="*/ 3529584 h 3529584"/>
              <a:gd name="connsiteX6" fmla="*/ 329876 w 3139490"/>
              <a:gd name="connsiteY6" fmla="*/ 3529584 h 3529584"/>
              <a:gd name="connsiteX7" fmla="*/ 1687 w 3139490"/>
              <a:gd name="connsiteY7" fmla="*/ 3006842 h 3529584"/>
              <a:gd name="connsiteX8" fmla="*/ 1687 w 3139490"/>
              <a:gd name="connsiteY8" fmla="*/ 522742 h 3529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139490" h="3529584">
                <a:moveTo>
                  <a:pt x="1687" y="522742"/>
                </a:moveTo>
                <a:cubicBezTo>
                  <a:pt x="1687" y="234040"/>
                  <a:pt x="-36647" y="0"/>
                  <a:pt x="252055" y="0"/>
                </a:cubicBezTo>
                <a:lnTo>
                  <a:pt x="2885151" y="0"/>
                </a:lnTo>
                <a:cubicBezTo>
                  <a:pt x="3173853" y="0"/>
                  <a:pt x="3138079" y="234040"/>
                  <a:pt x="3138079" y="522742"/>
                </a:cubicBezTo>
                <a:lnTo>
                  <a:pt x="3138079" y="3006842"/>
                </a:lnTo>
                <a:cubicBezTo>
                  <a:pt x="3138079" y="3295544"/>
                  <a:pt x="3137503" y="3529584"/>
                  <a:pt x="2848801" y="3529584"/>
                </a:cubicBezTo>
                <a:lnTo>
                  <a:pt x="329876" y="3529584"/>
                </a:lnTo>
                <a:cubicBezTo>
                  <a:pt x="41174" y="3529584"/>
                  <a:pt x="1687" y="3295544"/>
                  <a:pt x="1687" y="3006842"/>
                </a:cubicBezTo>
                <a:lnTo>
                  <a:pt x="1687" y="522742"/>
                </a:lnTo>
                <a:close/>
              </a:path>
            </a:pathLst>
          </a:custGeom>
          <a:noFill/>
          <a:ln>
            <a:solidFill>
              <a:srgbClr val="D14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>
              <a:solidFill>
                <a:schemeClr val="tx1"/>
              </a:solidFill>
            </a:endParaRPr>
          </a:p>
        </p:txBody>
      </p:sp>
      <p:sp>
        <p:nvSpPr>
          <p:cNvPr id="17" name="Text Placeholder 11">
            <a:extLst>
              <a:ext uri="{FF2B5EF4-FFF2-40B4-BE49-F238E27FC236}">
                <a16:creationId xmlns:a16="http://schemas.microsoft.com/office/drawing/2014/main" id="{3B7E67C7-1C94-4372-81CF-D888A17E9E66}"/>
              </a:ext>
            </a:extLst>
          </p:cNvPr>
          <p:cNvSpPr>
            <a:spLocks noGrp="1"/>
          </p:cNvSpPr>
          <p:nvPr>
            <p:ph type="body" sz="quarter" idx="48"/>
          </p:nvPr>
        </p:nvSpPr>
        <p:spPr>
          <a:xfrm>
            <a:off x="491053" y="3295087"/>
            <a:ext cx="3424238" cy="3205580"/>
          </a:xfrm>
        </p:spPr>
        <p:txBody>
          <a:bodyPr lIns="0" tIns="0" rIns="0" bIns="0">
            <a:normAutofit/>
          </a:bodyPr>
          <a:lstStyle>
            <a:lvl1pPr marL="216000" indent="-216000">
              <a:lnSpc>
                <a:spcPct val="100000"/>
              </a:lnSpc>
              <a:spcBef>
                <a:spcPts val="600"/>
              </a:spcBef>
              <a:buClr>
                <a:schemeClr val="bg1">
                  <a:lumMod val="50000"/>
                </a:schemeClr>
              </a:buClr>
              <a:buSzPct val="125000"/>
              <a:buFont typeface="Arial" panose="020B0604020202020204" pitchFamily="34" charset="0"/>
              <a:buChar char="•"/>
              <a:defRPr sz="1400" b="0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200" i="1">
                <a:solidFill>
                  <a:schemeClr val="tx2"/>
                </a:solidFill>
              </a:defRPr>
            </a:lvl2pPr>
          </a:lstStyle>
          <a:p>
            <a:pPr lvl="0"/>
            <a:r>
              <a:rPr lang="en-US" noProof="0" dirty="0"/>
              <a:t>Click to edit Master text styles</a:t>
            </a:r>
          </a:p>
        </p:txBody>
      </p:sp>
      <p:sp>
        <p:nvSpPr>
          <p:cNvPr id="18" name="Text Placeholder 2">
            <a:extLst>
              <a:ext uri="{FF2B5EF4-FFF2-40B4-BE49-F238E27FC236}">
                <a16:creationId xmlns:a16="http://schemas.microsoft.com/office/drawing/2014/main" id="{E1FD2E8C-BDB7-4C4A-B56C-7F3091987DAE}"/>
              </a:ext>
            </a:extLst>
          </p:cNvPr>
          <p:cNvSpPr>
            <a:spLocks noGrp="1"/>
          </p:cNvSpPr>
          <p:nvPr>
            <p:ph type="body" idx="49" hasCustomPrompt="1"/>
          </p:nvPr>
        </p:nvSpPr>
        <p:spPr>
          <a:xfrm>
            <a:off x="8206115" y="2526129"/>
            <a:ext cx="3485745" cy="413783"/>
          </a:xfrm>
        </p:spPr>
        <p:txBody>
          <a:bodyPr lIns="0" tIns="0" rIns="0" bIns="0" anchor="b">
            <a:normAutofit/>
          </a:bodyPr>
          <a:lstStyle>
            <a:lvl1pPr marL="0" indent="0" algn="ctr">
              <a:buNone/>
              <a:defRPr sz="2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Edit text</a:t>
            </a:r>
          </a:p>
        </p:txBody>
      </p:sp>
      <p:sp>
        <p:nvSpPr>
          <p:cNvPr id="20" name="Text Placeholder 11">
            <a:extLst>
              <a:ext uri="{FF2B5EF4-FFF2-40B4-BE49-F238E27FC236}">
                <a16:creationId xmlns:a16="http://schemas.microsoft.com/office/drawing/2014/main" id="{04038B74-8E2F-43C0-914C-E2BF16883566}"/>
              </a:ext>
            </a:extLst>
          </p:cNvPr>
          <p:cNvSpPr>
            <a:spLocks noGrp="1"/>
          </p:cNvSpPr>
          <p:nvPr>
            <p:ph type="body" sz="quarter" idx="50"/>
          </p:nvPr>
        </p:nvSpPr>
        <p:spPr>
          <a:xfrm>
            <a:off x="8206114" y="2938622"/>
            <a:ext cx="3485745" cy="264500"/>
          </a:xfrm>
        </p:spPr>
        <p:txBody>
          <a:bodyPr lIns="0" tIns="0" rIns="0" bIns="0">
            <a:normAutofit/>
          </a:bodyPr>
          <a:lstStyle>
            <a:lvl1pPr marL="0" indent="0" algn="ctr">
              <a:spcBef>
                <a:spcPts val="600"/>
              </a:spcBef>
              <a:buClr>
                <a:schemeClr val="bg1">
                  <a:lumMod val="50000"/>
                </a:schemeClr>
              </a:buClr>
              <a:buSzPct val="125000"/>
              <a:buFont typeface="Arial" panose="020B0604020202020204" pitchFamily="34" charset="0"/>
              <a:buNone/>
              <a:defRPr sz="1400" b="0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200" i="1">
                <a:solidFill>
                  <a:schemeClr val="tx2"/>
                </a:solidFill>
              </a:defRPr>
            </a:lvl2pPr>
          </a:lstStyle>
          <a:p>
            <a:pPr lvl="0"/>
            <a:r>
              <a:rPr lang="en-US" noProof="0" dirty="0"/>
              <a:t>Click to edit Master text styles</a:t>
            </a:r>
          </a:p>
        </p:txBody>
      </p:sp>
      <p:sp>
        <p:nvSpPr>
          <p:cNvPr id="21" name="Rectangle: Rounded Corners 7">
            <a:extLst>
              <a:ext uri="{FF2B5EF4-FFF2-40B4-BE49-F238E27FC236}">
                <a16:creationId xmlns:a16="http://schemas.microsoft.com/office/drawing/2014/main" id="{50BFB1A6-61C6-40D0-A6EC-86ECD5632A5C}"/>
              </a:ext>
            </a:extLst>
          </p:cNvPr>
          <p:cNvSpPr/>
          <p:nvPr userDrawn="1"/>
        </p:nvSpPr>
        <p:spPr>
          <a:xfrm>
            <a:off x="8054386" y="2107933"/>
            <a:ext cx="3762476" cy="4618953"/>
          </a:xfrm>
          <a:custGeom>
            <a:avLst/>
            <a:gdLst>
              <a:gd name="connsiteX0" fmla="*/ 0 w 3136392"/>
              <a:gd name="connsiteY0" fmla="*/ 522742 h 3529584"/>
              <a:gd name="connsiteX1" fmla="*/ 522742 w 3136392"/>
              <a:gd name="connsiteY1" fmla="*/ 0 h 3529584"/>
              <a:gd name="connsiteX2" fmla="*/ 2613650 w 3136392"/>
              <a:gd name="connsiteY2" fmla="*/ 0 h 3529584"/>
              <a:gd name="connsiteX3" fmla="*/ 3136392 w 3136392"/>
              <a:gd name="connsiteY3" fmla="*/ 522742 h 3529584"/>
              <a:gd name="connsiteX4" fmla="*/ 3136392 w 3136392"/>
              <a:gd name="connsiteY4" fmla="*/ 3006842 h 3529584"/>
              <a:gd name="connsiteX5" fmla="*/ 2613650 w 3136392"/>
              <a:gd name="connsiteY5" fmla="*/ 3529584 h 3529584"/>
              <a:gd name="connsiteX6" fmla="*/ 522742 w 3136392"/>
              <a:gd name="connsiteY6" fmla="*/ 3529584 h 3529584"/>
              <a:gd name="connsiteX7" fmla="*/ 0 w 3136392"/>
              <a:gd name="connsiteY7" fmla="*/ 3006842 h 3529584"/>
              <a:gd name="connsiteX8" fmla="*/ 0 w 3136392"/>
              <a:gd name="connsiteY8" fmla="*/ 522742 h 3529584"/>
              <a:gd name="connsiteX0" fmla="*/ 0 w 3136404"/>
              <a:gd name="connsiteY0" fmla="*/ 522742 h 3529584"/>
              <a:gd name="connsiteX1" fmla="*/ 522742 w 3136404"/>
              <a:gd name="connsiteY1" fmla="*/ 0 h 3529584"/>
              <a:gd name="connsiteX2" fmla="*/ 2854281 w 3136404"/>
              <a:gd name="connsiteY2" fmla="*/ 0 h 3529584"/>
              <a:gd name="connsiteX3" fmla="*/ 3136392 w 3136404"/>
              <a:gd name="connsiteY3" fmla="*/ 522742 h 3529584"/>
              <a:gd name="connsiteX4" fmla="*/ 3136392 w 3136404"/>
              <a:gd name="connsiteY4" fmla="*/ 3006842 h 3529584"/>
              <a:gd name="connsiteX5" fmla="*/ 2613650 w 3136404"/>
              <a:gd name="connsiteY5" fmla="*/ 3529584 h 3529584"/>
              <a:gd name="connsiteX6" fmla="*/ 522742 w 3136404"/>
              <a:gd name="connsiteY6" fmla="*/ 3529584 h 3529584"/>
              <a:gd name="connsiteX7" fmla="*/ 0 w 3136404"/>
              <a:gd name="connsiteY7" fmla="*/ 3006842 h 3529584"/>
              <a:gd name="connsiteX8" fmla="*/ 0 w 3136404"/>
              <a:gd name="connsiteY8" fmla="*/ 522742 h 3529584"/>
              <a:gd name="connsiteX0" fmla="*/ 0 w 3137803"/>
              <a:gd name="connsiteY0" fmla="*/ 522742 h 3529584"/>
              <a:gd name="connsiteX1" fmla="*/ 522742 w 3137803"/>
              <a:gd name="connsiteY1" fmla="*/ 0 h 3529584"/>
              <a:gd name="connsiteX2" fmla="*/ 2883464 w 3137803"/>
              <a:gd name="connsiteY2" fmla="*/ 0 h 3529584"/>
              <a:gd name="connsiteX3" fmla="*/ 3136392 w 3137803"/>
              <a:gd name="connsiteY3" fmla="*/ 522742 h 3529584"/>
              <a:gd name="connsiteX4" fmla="*/ 3136392 w 3137803"/>
              <a:gd name="connsiteY4" fmla="*/ 3006842 h 3529584"/>
              <a:gd name="connsiteX5" fmla="*/ 2613650 w 3137803"/>
              <a:gd name="connsiteY5" fmla="*/ 3529584 h 3529584"/>
              <a:gd name="connsiteX6" fmla="*/ 522742 w 3137803"/>
              <a:gd name="connsiteY6" fmla="*/ 3529584 h 3529584"/>
              <a:gd name="connsiteX7" fmla="*/ 0 w 3137803"/>
              <a:gd name="connsiteY7" fmla="*/ 3006842 h 3529584"/>
              <a:gd name="connsiteX8" fmla="*/ 0 w 3137803"/>
              <a:gd name="connsiteY8" fmla="*/ 522742 h 3529584"/>
              <a:gd name="connsiteX0" fmla="*/ 1687 w 3139490"/>
              <a:gd name="connsiteY0" fmla="*/ 522742 h 3529584"/>
              <a:gd name="connsiteX1" fmla="*/ 252055 w 3139490"/>
              <a:gd name="connsiteY1" fmla="*/ 0 h 3529584"/>
              <a:gd name="connsiteX2" fmla="*/ 2885151 w 3139490"/>
              <a:gd name="connsiteY2" fmla="*/ 0 h 3529584"/>
              <a:gd name="connsiteX3" fmla="*/ 3138079 w 3139490"/>
              <a:gd name="connsiteY3" fmla="*/ 522742 h 3529584"/>
              <a:gd name="connsiteX4" fmla="*/ 3138079 w 3139490"/>
              <a:gd name="connsiteY4" fmla="*/ 3006842 h 3529584"/>
              <a:gd name="connsiteX5" fmla="*/ 2615337 w 3139490"/>
              <a:gd name="connsiteY5" fmla="*/ 3529584 h 3529584"/>
              <a:gd name="connsiteX6" fmla="*/ 524429 w 3139490"/>
              <a:gd name="connsiteY6" fmla="*/ 3529584 h 3529584"/>
              <a:gd name="connsiteX7" fmla="*/ 1687 w 3139490"/>
              <a:gd name="connsiteY7" fmla="*/ 3006842 h 3529584"/>
              <a:gd name="connsiteX8" fmla="*/ 1687 w 3139490"/>
              <a:gd name="connsiteY8" fmla="*/ 522742 h 3529584"/>
              <a:gd name="connsiteX0" fmla="*/ 1687 w 3139490"/>
              <a:gd name="connsiteY0" fmla="*/ 522742 h 3529584"/>
              <a:gd name="connsiteX1" fmla="*/ 252055 w 3139490"/>
              <a:gd name="connsiteY1" fmla="*/ 0 h 3529584"/>
              <a:gd name="connsiteX2" fmla="*/ 2885151 w 3139490"/>
              <a:gd name="connsiteY2" fmla="*/ 0 h 3529584"/>
              <a:gd name="connsiteX3" fmla="*/ 3138079 w 3139490"/>
              <a:gd name="connsiteY3" fmla="*/ 522742 h 3529584"/>
              <a:gd name="connsiteX4" fmla="*/ 3138079 w 3139490"/>
              <a:gd name="connsiteY4" fmla="*/ 3006842 h 3529584"/>
              <a:gd name="connsiteX5" fmla="*/ 2615337 w 3139490"/>
              <a:gd name="connsiteY5" fmla="*/ 3529584 h 3529584"/>
              <a:gd name="connsiteX6" fmla="*/ 329876 w 3139490"/>
              <a:gd name="connsiteY6" fmla="*/ 3529584 h 3529584"/>
              <a:gd name="connsiteX7" fmla="*/ 1687 w 3139490"/>
              <a:gd name="connsiteY7" fmla="*/ 3006842 h 3529584"/>
              <a:gd name="connsiteX8" fmla="*/ 1687 w 3139490"/>
              <a:gd name="connsiteY8" fmla="*/ 522742 h 3529584"/>
              <a:gd name="connsiteX0" fmla="*/ 1687 w 3139490"/>
              <a:gd name="connsiteY0" fmla="*/ 522742 h 3529584"/>
              <a:gd name="connsiteX1" fmla="*/ 252055 w 3139490"/>
              <a:gd name="connsiteY1" fmla="*/ 0 h 3529584"/>
              <a:gd name="connsiteX2" fmla="*/ 2885151 w 3139490"/>
              <a:gd name="connsiteY2" fmla="*/ 0 h 3529584"/>
              <a:gd name="connsiteX3" fmla="*/ 3138079 w 3139490"/>
              <a:gd name="connsiteY3" fmla="*/ 522742 h 3529584"/>
              <a:gd name="connsiteX4" fmla="*/ 3138079 w 3139490"/>
              <a:gd name="connsiteY4" fmla="*/ 3006842 h 3529584"/>
              <a:gd name="connsiteX5" fmla="*/ 2848801 w 3139490"/>
              <a:gd name="connsiteY5" fmla="*/ 3529584 h 3529584"/>
              <a:gd name="connsiteX6" fmla="*/ 329876 w 3139490"/>
              <a:gd name="connsiteY6" fmla="*/ 3529584 h 3529584"/>
              <a:gd name="connsiteX7" fmla="*/ 1687 w 3139490"/>
              <a:gd name="connsiteY7" fmla="*/ 3006842 h 3529584"/>
              <a:gd name="connsiteX8" fmla="*/ 1687 w 3139490"/>
              <a:gd name="connsiteY8" fmla="*/ 522742 h 3529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139490" h="3529584">
                <a:moveTo>
                  <a:pt x="1687" y="522742"/>
                </a:moveTo>
                <a:cubicBezTo>
                  <a:pt x="1687" y="234040"/>
                  <a:pt x="-36647" y="0"/>
                  <a:pt x="252055" y="0"/>
                </a:cubicBezTo>
                <a:lnTo>
                  <a:pt x="2885151" y="0"/>
                </a:lnTo>
                <a:cubicBezTo>
                  <a:pt x="3173853" y="0"/>
                  <a:pt x="3138079" y="234040"/>
                  <a:pt x="3138079" y="522742"/>
                </a:cubicBezTo>
                <a:lnTo>
                  <a:pt x="3138079" y="3006842"/>
                </a:lnTo>
                <a:cubicBezTo>
                  <a:pt x="3138079" y="3295544"/>
                  <a:pt x="3137503" y="3529584"/>
                  <a:pt x="2848801" y="3529584"/>
                </a:cubicBezTo>
                <a:lnTo>
                  <a:pt x="329876" y="3529584"/>
                </a:lnTo>
                <a:cubicBezTo>
                  <a:pt x="41174" y="3529584"/>
                  <a:pt x="1687" y="3295544"/>
                  <a:pt x="1687" y="3006842"/>
                </a:cubicBezTo>
                <a:lnTo>
                  <a:pt x="1687" y="522742"/>
                </a:lnTo>
                <a:close/>
              </a:path>
            </a:pathLst>
          </a:custGeom>
          <a:noFill/>
          <a:ln>
            <a:solidFill>
              <a:srgbClr val="D14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>
              <a:solidFill>
                <a:schemeClr val="tx1"/>
              </a:solidFill>
            </a:endParaRPr>
          </a:p>
        </p:txBody>
      </p:sp>
      <p:sp>
        <p:nvSpPr>
          <p:cNvPr id="22" name="Text Placeholder 11">
            <a:extLst>
              <a:ext uri="{FF2B5EF4-FFF2-40B4-BE49-F238E27FC236}">
                <a16:creationId xmlns:a16="http://schemas.microsoft.com/office/drawing/2014/main" id="{AEDB747B-532C-44A9-AD7A-2352A1F089B8}"/>
              </a:ext>
            </a:extLst>
          </p:cNvPr>
          <p:cNvSpPr>
            <a:spLocks noGrp="1"/>
          </p:cNvSpPr>
          <p:nvPr>
            <p:ph type="body" sz="quarter" idx="51"/>
          </p:nvPr>
        </p:nvSpPr>
        <p:spPr>
          <a:xfrm>
            <a:off x="8206113" y="3295087"/>
            <a:ext cx="3485745" cy="3205579"/>
          </a:xfrm>
        </p:spPr>
        <p:txBody>
          <a:bodyPr lIns="0" tIns="0" rIns="0" bIns="0">
            <a:normAutofit/>
          </a:bodyPr>
          <a:lstStyle>
            <a:lvl1pPr marL="216000" indent="-216000">
              <a:lnSpc>
                <a:spcPct val="100000"/>
              </a:lnSpc>
              <a:spcBef>
                <a:spcPts val="600"/>
              </a:spcBef>
              <a:buClr>
                <a:schemeClr val="bg1">
                  <a:lumMod val="50000"/>
                </a:schemeClr>
              </a:buClr>
              <a:buSzPct val="125000"/>
              <a:buFont typeface="Arial" panose="020B0604020202020204" pitchFamily="34" charset="0"/>
              <a:buChar char="•"/>
              <a:defRPr sz="1400" b="0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200" i="1">
                <a:solidFill>
                  <a:schemeClr val="tx2"/>
                </a:solidFill>
              </a:defRPr>
            </a:lvl2pPr>
          </a:lstStyle>
          <a:p>
            <a:pPr lvl="0"/>
            <a:r>
              <a:rPr lang="en-US" noProof="0" dirty="0"/>
              <a:t>Click to edit Master text styles</a:t>
            </a:r>
          </a:p>
        </p:txBody>
      </p:sp>
      <p:sp>
        <p:nvSpPr>
          <p:cNvPr id="23" name="Text Placeholder 2">
            <a:extLst>
              <a:ext uri="{FF2B5EF4-FFF2-40B4-BE49-F238E27FC236}">
                <a16:creationId xmlns:a16="http://schemas.microsoft.com/office/drawing/2014/main" id="{F074267C-7E1D-4515-B053-1121335429CD}"/>
              </a:ext>
            </a:extLst>
          </p:cNvPr>
          <p:cNvSpPr>
            <a:spLocks noGrp="1"/>
          </p:cNvSpPr>
          <p:nvPr>
            <p:ph type="body" idx="52" hasCustomPrompt="1"/>
          </p:nvPr>
        </p:nvSpPr>
        <p:spPr>
          <a:xfrm>
            <a:off x="4175101" y="2524839"/>
            <a:ext cx="3711011" cy="413783"/>
          </a:xfrm>
        </p:spPr>
        <p:txBody>
          <a:bodyPr lIns="0" tIns="0" rIns="0" bIns="0" anchor="b">
            <a:normAutofit/>
          </a:bodyPr>
          <a:lstStyle>
            <a:lvl1pPr marL="0" indent="0" algn="ctr">
              <a:buNone/>
              <a:defRPr sz="2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Edit text</a:t>
            </a:r>
          </a:p>
        </p:txBody>
      </p:sp>
      <p:sp>
        <p:nvSpPr>
          <p:cNvPr id="24" name="Text Placeholder 11">
            <a:extLst>
              <a:ext uri="{FF2B5EF4-FFF2-40B4-BE49-F238E27FC236}">
                <a16:creationId xmlns:a16="http://schemas.microsoft.com/office/drawing/2014/main" id="{BED0DB43-ABA6-4E0E-BA64-F6DBD79467F6}"/>
              </a:ext>
            </a:extLst>
          </p:cNvPr>
          <p:cNvSpPr>
            <a:spLocks noGrp="1"/>
          </p:cNvSpPr>
          <p:nvPr>
            <p:ph type="body" sz="quarter" idx="53"/>
          </p:nvPr>
        </p:nvSpPr>
        <p:spPr>
          <a:xfrm>
            <a:off x="4175101" y="2938622"/>
            <a:ext cx="3711011" cy="264500"/>
          </a:xfrm>
        </p:spPr>
        <p:txBody>
          <a:bodyPr lIns="0" tIns="0" rIns="0" bIns="0">
            <a:normAutofit/>
          </a:bodyPr>
          <a:lstStyle>
            <a:lvl1pPr marL="0" indent="0" algn="ctr">
              <a:spcBef>
                <a:spcPts val="600"/>
              </a:spcBef>
              <a:buClr>
                <a:schemeClr val="bg1">
                  <a:lumMod val="50000"/>
                </a:schemeClr>
              </a:buClr>
              <a:buSzPct val="125000"/>
              <a:buFont typeface="Arial" panose="020B0604020202020204" pitchFamily="34" charset="0"/>
              <a:buNone/>
              <a:defRPr sz="1400" b="0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200" i="1">
                <a:solidFill>
                  <a:schemeClr val="tx2"/>
                </a:solidFill>
              </a:defRPr>
            </a:lvl2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27" name="Rectangle: Rounded Corners 7">
            <a:extLst>
              <a:ext uri="{FF2B5EF4-FFF2-40B4-BE49-F238E27FC236}">
                <a16:creationId xmlns:a16="http://schemas.microsoft.com/office/drawing/2014/main" id="{0FC703B8-4AAD-4000-8C02-C257F7016FFF}"/>
              </a:ext>
            </a:extLst>
          </p:cNvPr>
          <p:cNvSpPr/>
          <p:nvPr userDrawn="1"/>
        </p:nvSpPr>
        <p:spPr>
          <a:xfrm>
            <a:off x="4040294" y="2107933"/>
            <a:ext cx="3982129" cy="4618953"/>
          </a:xfrm>
          <a:custGeom>
            <a:avLst/>
            <a:gdLst>
              <a:gd name="connsiteX0" fmla="*/ 0 w 3136392"/>
              <a:gd name="connsiteY0" fmla="*/ 522742 h 3529584"/>
              <a:gd name="connsiteX1" fmla="*/ 522742 w 3136392"/>
              <a:gd name="connsiteY1" fmla="*/ 0 h 3529584"/>
              <a:gd name="connsiteX2" fmla="*/ 2613650 w 3136392"/>
              <a:gd name="connsiteY2" fmla="*/ 0 h 3529584"/>
              <a:gd name="connsiteX3" fmla="*/ 3136392 w 3136392"/>
              <a:gd name="connsiteY3" fmla="*/ 522742 h 3529584"/>
              <a:gd name="connsiteX4" fmla="*/ 3136392 w 3136392"/>
              <a:gd name="connsiteY4" fmla="*/ 3006842 h 3529584"/>
              <a:gd name="connsiteX5" fmla="*/ 2613650 w 3136392"/>
              <a:gd name="connsiteY5" fmla="*/ 3529584 h 3529584"/>
              <a:gd name="connsiteX6" fmla="*/ 522742 w 3136392"/>
              <a:gd name="connsiteY6" fmla="*/ 3529584 h 3529584"/>
              <a:gd name="connsiteX7" fmla="*/ 0 w 3136392"/>
              <a:gd name="connsiteY7" fmla="*/ 3006842 h 3529584"/>
              <a:gd name="connsiteX8" fmla="*/ 0 w 3136392"/>
              <a:gd name="connsiteY8" fmla="*/ 522742 h 3529584"/>
              <a:gd name="connsiteX0" fmla="*/ 0 w 3136404"/>
              <a:gd name="connsiteY0" fmla="*/ 522742 h 3529584"/>
              <a:gd name="connsiteX1" fmla="*/ 522742 w 3136404"/>
              <a:gd name="connsiteY1" fmla="*/ 0 h 3529584"/>
              <a:gd name="connsiteX2" fmla="*/ 2854281 w 3136404"/>
              <a:gd name="connsiteY2" fmla="*/ 0 h 3529584"/>
              <a:gd name="connsiteX3" fmla="*/ 3136392 w 3136404"/>
              <a:gd name="connsiteY3" fmla="*/ 522742 h 3529584"/>
              <a:gd name="connsiteX4" fmla="*/ 3136392 w 3136404"/>
              <a:gd name="connsiteY4" fmla="*/ 3006842 h 3529584"/>
              <a:gd name="connsiteX5" fmla="*/ 2613650 w 3136404"/>
              <a:gd name="connsiteY5" fmla="*/ 3529584 h 3529584"/>
              <a:gd name="connsiteX6" fmla="*/ 522742 w 3136404"/>
              <a:gd name="connsiteY6" fmla="*/ 3529584 h 3529584"/>
              <a:gd name="connsiteX7" fmla="*/ 0 w 3136404"/>
              <a:gd name="connsiteY7" fmla="*/ 3006842 h 3529584"/>
              <a:gd name="connsiteX8" fmla="*/ 0 w 3136404"/>
              <a:gd name="connsiteY8" fmla="*/ 522742 h 3529584"/>
              <a:gd name="connsiteX0" fmla="*/ 0 w 3137803"/>
              <a:gd name="connsiteY0" fmla="*/ 522742 h 3529584"/>
              <a:gd name="connsiteX1" fmla="*/ 522742 w 3137803"/>
              <a:gd name="connsiteY1" fmla="*/ 0 h 3529584"/>
              <a:gd name="connsiteX2" fmla="*/ 2883464 w 3137803"/>
              <a:gd name="connsiteY2" fmla="*/ 0 h 3529584"/>
              <a:gd name="connsiteX3" fmla="*/ 3136392 w 3137803"/>
              <a:gd name="connsiteY3" fmla="*/ 522742 h 3529584"/>
              <a:gd name="connsiteX4" fmla="*/ 3136392 w 3137803"/>
              <a:gd name="connsiteY4" fmla="*/ 3006842 h 3529584"/>
              <a:gd name="connsiteX5" fmla="*/ 2613650 w 3137803"/>
              <a:gd name="connsiteY5" fmla="*/ 3529584 h 3529584"/>
              <a:gd name="connsiteX6" fmla="*/ 522742 w 3137803"/>
              <a:gd name="connsiteY6" fmla="*/ 3529584 h 3529584"/>
              <a:gd name="connsiteX7" fmla="*/ 0 w 3137803"/>
              <a:gd name="connsiteY7" fmla="*/ 3006842 h 3529584"/>
              <a:gd name="connsiteX8" fmla="*/ 0 w 3137803"/>
              <a:gd name="connsiteY8" fmla="*/ 522742 h 3529584"/>
              <a:gd name="connsiteX0" fmla="*/ 1687 w 3139490"/>
              <a:gd name="connsiteY0" fmla="*/ 522742 h 3529584"/>
              <a:gd name="connsiteX1" fmla="*/ 252055 w 3139490"/>
              <a:gd name="connsiteY1" fmla="*/ 0 h 3529584"/>
              <a:gd name="connsiteX2" fmla="*/ 2885151 w 3139490"/>
              <a:gd name="connsiteY2" fmla="*/ 0 h 3529584"/>
              <a:gd name="connsiteX3" fmla="*/ 3138079 w 3139490"/>
              <a:gd name="connsiteY3" fmla="*/ 522742 h 3529584"/>
              <a:gd name="connsiteX4" fmla="*/ 3138079 w 3139490"/>
              <a:gd name="connsiteY4" fmla="*/ 3006842 h 3529584"/>
              <a:gd name="connsiteX5" fmla="*/ 2615337 w 3139490"/>
              <a:gd name="connsiteY5" fmla="*/ 3529584 h 3529584"/>
              <a:gd name="connsiteX6" fmla="*/ 524429 w 3139490"/>
              <a:gd name="connsiteY6" fmla="*/ 3529584 h 3529584"/>
              <a:gd name="connsiteX7" fmla="*/ 1687 w 3139490"/>
              <a:gd name="connsiteY7" fmla="*/ 3006842 h 3529584"/>
              <a:gd name="connsiteX8" fmla="*/ 1687 w 3139490"/>
              <a:gd name="connsiteY8" fmla="*/ 522742 h 3529584"/>
              <a:gd name="connsiteX0" fmla="*/ 1687 w 3139490"/>
              <a:gd name="connsiteY0" fmla="*/ 522742 h 3529584"/>
              <a:gd name="connsiteX1" fmla="*/ 252055 w 3139490"/>
              <a:gd name="connsiteY1" fmla="*/ 0 h 3529584"/>
              <a:gd name="connsiteX2" fmla="*/ 2885151 w 3139490"/>
              <a:gd name="connsiteY2" fmla="*/ 0 h 3529584"/>
              <a:gd name="connsiteX3" fmla="*/ 3138079 w 3139490"/>
              <a:gd name="connsiteY3" fmla="*/ 522742 h 3529584"/>
              <a:gd name="connsiteX4" fmla="*/ 3138079 w 3139490"/>
              <a:gd name="connsiteY4" fmla="*/ 3006842 h 3529584"/>
              <a:gd name="connsiteX5" fmla="*/ 2615337 w 3139490"/>
              <a:gd name="connsiteY5" fmla="*/ 3529584 h 3529584"/>
              <a:gd name="connsiteX6" fmla="*/ 329876 w 3139490"/>
              <a:gd name="connsiteY6" fmla="*/ 3529584 h 3529584"/>
              <a:gd name="connsiteX7" fmla="*/ 1687 w 3139490"/>
              <a:gd name="connsiteY7" fmla="*/ 3006842 h 3529584"/>
              <a:gd name="connsiteX8" fmla="*/ 1687 w 3139490"/>
              <a:gd name="connsiteY8" fmla="*/ 522742 h 3529584"/>
              <a:gd name="connsiteX0" fmla="*/ 1687 w 3139490"/>
              <a:gd name="connsiteY0" fmla="*/ 522742 h 3529584"/>
              <a:gd name="connsiteX1" fmla="*/ 252055 w 3139490"/>
              <a:gd name="connsiteY1" fmla="*/ 0 h 3529584"/>
              <a:gd name="connsiteX2" fmla="*/ 2885151 w 3139490"/>
              <a:gd name="connsiteY2" fmla="*/ 0 h 3529584"/>
              <a:gd name="connsiteX3" fmla="*/ 3138079 w 3139490"/>
              <a:gd name="connsiteY3" fmla="*/ 522742 h 3529584"/>
              <a:gd name="connsiteX4" fmla="*/ 3138079 w 3139490"/>
              <a:gd name="connsiteY4" fmla="*/ 3006842 h 3529584"/>
              <a:gd name="connsiteX5" fmla="*/ 2848801 w 3139490"/>
              <a:gd name="connsiteY5" fmla="*/ 3529584 h 3529584"/>
              <a:gd name="connsiteX6" fmla="*/ 329876 w 3139490"/>
              <a:gd name="connsiteY6" fmla="*/ 3529584 h 3529584"/>
              <a:gd name="connsiteX7" fmla="*/ 1687 w 3139490"/>
              <a:gd name="connsiteY7" fmla="*/ 3006842 h 3529584"/>
              <a:gd name="connsiteX8" fmla="*/ 1687 w 3139490"/>
              <a:gd name="connsiteY8" fmla="*/ 522742 h 3529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139490" h="3529584">
                <a:moveTo>
                  <a:pt x="1687" y="522742"/>
                </a:moveTo>
                <a:cubicBezTo>
                  <a:pt x="1687" y="234040"/>
                  <a:pt x="-36647" y="0"/>
                  <a:pt x="252055" y="0"/>
                </a:cubicBezTo>
                <a:lnTo>
                  <a:pt x="2885151" y="0"/>
                </a:lnTo>
                <a:cubicBezTo>
                  <a:pt x="3173853" y="0"/>
                  <a:pt x="3138079" y="234040"/>
                  <a:pt x="3138079" y="522742"/>
                </a:cubicBezTo>
                <a:lnTo>
                  <a:pt x="3138079" y="3006842"/>
                </a:lnTo>
                <a:cubicBezTo>
                  <a:pt x="3138079" y="3295544"/>
                  <a:pt x="3137503" y="3529584"/>
                  <a:pt x="2848801" y="3529584"/>
                </a:cubicBezTo>
                <a:lnTo>
                  <a:pt x="329876" y="3529584"/>
                </a:lnTo>
                <a:cubicBezTo>
                  <a:pt x="41174" y="3529584"/>
                  <a:pt x="1687" y="3295544"/>
                  <a:pt x="1687" y="3006842"/>
                </a:cubicBezTo>
                <a:lnTo>
                  <a:pt x="1687" y="522742"/>
                </a:lnTo>
                <a:close/>
              </a:path>
            </a:pathLst>
          </a:custGeom>
          <a:noFill/>
          <a:ln>
            <a:solidFill>
              <a:srgbClr val="D14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>
              <a:solidFill>
                <a:schemeClr val="tx1"/>
              </a:solidFill>
            </a:endParaRPr>
          </a:p>
        </p:txBody>
      </p:sp>
      <p:sp>
        <p:nvSpPr>
          <p:cNvPr id="28" name="Text Placeholder 11">
            <a:extLst>
              <a:ext uri="{FF2B5EF4-FFF2-40B4-BE49-F238E27FC236}">
                <a16:creationId xmlns:a16="http://schemas.microsoft.com/office/drawing/2014/main" id="{5294241C-27BC-4F81-86AC-BB6A1B6C317E}"/>
              </a:ext>
            </a:extLst>
          </p:cNvPr>
          <p:cNvSpPr>
            <a:spLocks noGrp="1"/>
          </p:cNvSpPr>
          <p:nvPr>
            <p:ph type="body" sz="quarter" idx="54"/>
          </p:nvPr>
        </p:nvSpPr>
        <p:spPr>
          <a:xfrm>
            <a:off x="4187844" y="3287431"/>
            <a:ext cx="3681228" cy="3213235"/>
          </a:xfrm>
        </p:spPr>
        <p:txBody>
          <a:bodyPr lIns="0" tIns="0" rIns="0" bIns="0">
            <a:normAutofit/>
          </a:bodyPr>
          <a:lstStyle>
            <a:lvl1pPr marL="216000" indent="-216000">
              <a:lnSpc>
                <a:spcPct val="100000"/>
              </a:lnSpc>
              <a:spcBef>
                <a:spcPts val="600"/>
              </a:spcBef>
              <a:buClr>
                <a:schemeClr val="bg1">
                  <a:lumMod val="50000"/>
                </a:schemeClr>
              </a:buClr>
              <a:buSzPct val="125000"/>
              <a:buFont typeface="Arial" panose="020B0604020202020204" pitchFamily="34" charset="0"/>
              <a:buChar char="•"/>
              <a:defRPr sz="1400" b="0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200" i="1">
                <a:solidFill>
                  <a:schemeClr val="tx2"/>
                </a:solidFill>
              </a:defRPr>
            </a:lvl2pPr>
          </a:lstStyle>
          <a:p>
            <a:pPr lvl="0"/>
            <a:r>
              <a:rPr lang="en-US" noProof="0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3320737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996763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2043" y="983456"/>
            <a:ext cx="11423737" cy="842169"/>
          </a:xfrm>
        </p:spPr>
        <p:txBody>
          <a:bodyPr>
            <a:normAutofit/>
          </a:bodyPr>
          <a:lstStyle>
            <a:lvl1pPr>
              <a:defRPr sz="32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8472" y="1915317"/>
            <a:ext cx="11437307" cy="4692161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671982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6887C5A-BFBD-4FBC-B9F6-BBD84448F272}" type="datetimeFigureOut">
              <a:rPr lang="en-US" smtClean="0"/>
              <a:t>10/12/2020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E12F545-936F-49F9-93EE-76794D1F70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238937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6887C5A-BFBD-4FBC-B9F6-BBD84448F272}" type="datetimeFigureOut">
              <a:rPr lang="en-US" smtClean="0"/>
              <a:t>10/12/2020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E12F545-936F-49F9-93EE-76794D1F70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931282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6887C5A-BFBD-4FBC-B9F6-BBD84448F272}" type="datetimeFigureOut">
              <a:rPr lang="en-US" smtClean="0"/>
              <a:t>10/12/2020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E12F545-936F-49F9-93EE-76794D1F70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49268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6887C5A-BFBD-4FBC-B9F6-BBD84448F272}" type="datetimeFigureOut">
              <a:rPr lang="en-US" smtClean="0"/>
              <a:t>10/12/2020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E12F545-936F-49F9-93EE-76794D1F70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33756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4CB5858-84C5-4B3D-8B8E-245C970AD030}" type="datetimeFigureOut">
              <a:rPr lang="en-US" smtClean="0"/>
              <a:t>10/12/2020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670FC52-16A2-4990-83B4-4049E5704D9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196370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6887C5A-BFBD-4FBC-B9F6-BBD84448F272}" type="datetimeFigureOut">
              <a:rPr lang="en-US" smtClean="0"/>
              <a:t>10/12/2020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E12F545-936F-49F9-93EE-76794D1F70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058850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6887C5A-BFBD-4FBC-B9F6-BBD84448F272}" type="datetimeFigureOut">
              <a:rPr lang="en-US" smtClean="0"/>
              <a:t>10/12/2020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E12F545-936F-49F9-93EE-76794D1F70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844913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6887C5A-BFBD-4FBC-B9F6-BBD84448F272}" type="datetimeFigureOut">
              <a:rPr lang="en-US" smtClean="0"/>
              <a:t>10/12/2020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E12F545-936F-49F9-93EE-76794D1F70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695437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6887C5A-BFBD-4FBC-B9F6-BBD84448F272}" type="datetimeFigureOut">
              <a:rPr lang="en-US" smtClean="0"/>
              <a:t>10/12/2020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E12F545-936F-49F9-93EE-76794D1F70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456974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6887C5A-BFBD-4FBC-B9F6-BBD84448F272}" type="datetimeFigureOut">
              <a:rPr lang="en-US" smtClean="0"/>
              <a:t>10/12/2020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E12F545-936F-49F9-93EE-76794D1F70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658900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72D2AF2-46A8-44CC-8CF6-F73545268B78}" type="datetimeFigureOut">
              <a:rPr lang="en-US" smtClean="0"/>
              <a:t>10/12/2020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52E96C7-6B8C-4918-B7AE-957F77796D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368812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4569" y="365125"/>
            <a:ext cx="11461315" cy="806059"/>
          </a:xfrm>
          <a:prstGeom prst="rect">
            <a:avLst/>
          </a:prstGeom>
        </p:spPr>
        <p:txBody>
          <a:bodyPr/>
          <a:lstStyle>
            <a:lvl1pPr>
              <a:defRPr sz="36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4569" y="1171184"/>
            <a:ext cx="11461315" cy="4847572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842971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72D2AF2-46A8-44CC-8CF6-F73545268B78}" type="datetimeFigureOut">
              <a:rPr lang="en-US" smtClean="0"/>
              <a:t>10/12/2020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52E96C7-6B8C-4918-B7AE-957F77796D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502722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72D2AF2-46A8-44CC-8CF6-F73545268B78}" type="datetimeFigureOut">
              <a:rPr lang="en-US" smtClean="0"/>
              <a:t>10/12/2020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52E96C7-6B8C-4918-B7AE-957F77796D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383866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72D2AF2-46A8-44CC-8CF6-F73545268B78}" type="datetimeFigureOut">
              <a:rPr lang="en-US" smtClean="0"/>
              <a:t>10/12/2020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52E96C7-6B8C-4918-B7AE-957F77796D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17996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4CB5858-84C5-4B3D-8B8E-245C970AD030}" type="datetimeFigureOut">
              <a:rPr lang="en-US" smtClean="0"/>
              <a:t>10/12/2020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670FC52-16A2-4990-83B4-4049E5704D9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6225003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3255" y="365126"/>
            <a:ext cx="11455052" cy="755954"/>
          </a:xfrm>
          <a:prstGeom prst="rect">
            <a:avLst/>
          </a:prstGeom>
        </p:spPr>
        <p:txBody>
          <a:bodyPr/>
          <a:lstStyle>
            <a:lvl1pPr>
              <a:defRPr sz="36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72D2AF2-46A8-44CC-8CF6-F73545268B78}" type="datetimeFigureOut">
              <a:rPr lang="en-US" smtClean="0"/>
              <a:t>10/12/2020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52E96C7-6B8C-4918-B7AE-957F77796D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634025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72D2AF2-46A8-44CC-8CF6-F73545268B78}" type="datetimeFigureOut">
              <a:rPr lang="en-US" smtClean="0"/>
              <a:t>10/12/2020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52E96C7-6B8C-4918-B7AE-957F77796D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2867657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72D2AF2-46A8-44CC-8CF6-F73545268B78}" type="datetimeFigureOut">
              <a:rPr lang="en-US" smtClean="0"/>
              <a:t>10/12/2020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52E96C7-6B8C-4918-B7AE-957F77796D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7106207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72D2AF2-46A8-44CC-8CF6-F73545268B78}" type="datetimeFigureOut">
              <a:rPr lang="en-US" smtClean="0"/>
              <a:t>10/12/2020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52E96C7-6B8C-4918-B7AE-957F77796D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3094701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72D2AF2-46A8-44CC-8CF6-F73545268B78}" type="datetimeFigureOut">
              <a:rPr lang="en-US" smtClean="0"/>
              <a:t>10/12/2020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52E96C7-6B8C-4918-B7AE-957F77796D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8362556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72D2AF2-46A8-44CC-8CF6-F73545268B78}" type="datetimeFigureOut">
              <a:rPr lang="en-US" smtClean="0"/>
              <a:t>10/12/2020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52E96C7-6B8C-4918-B7AE-957F77796D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079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4CB5858-84C5-4B3D-8B8E-245C970AD030}" type="datetimeFigureOut">
              <a:rPr lang="en-US" smtClean="0"/>
              <a:t>10/12/2020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670FC52-16A2-4990-83B4-4049E5704D9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02775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4CB5858-84C5-4B3D-8B8E-245C970AD030}" type="datetimeFigureOut">
              <a:rPr lang="en-US" smtClean="0"/>
              <a:t>10/12/2020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670FC52-16A2-4990-83B4-4049E5704D9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53862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4CB5858-84C5-4B3D-8B8E-245C970AD030}" type="datetimeFigureOut">
              <a:rPr lang="en-US" smtClean="0"/>
              <a:t>10/12/2020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670FC52-16A2-4990-83B4-4049E5704D9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53856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4CB5858-84C5-4B3D-8B8E-245C970AD030}" type="datetimeFigureOut">
              <a:rPr lang="en-US" smtClean="0"/>
              <a:t>10/12/2020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670FC52-16A2-4990-83B4-4049E5704D9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84006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4CB5858-84C5-4B3D-8B8E-245C970AD030}" type="datetimeFigureOut">
              <a:rPr lang="en-US" smtClean="0"/>
              <a:t>10/12/2020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670FC52-16A2-4990-83B4-4049E5704D9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38562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jp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.xml"/><Relationship Id="rId13" Type="http://schemas.openxmlformats.org/officeDocument/2006/relationships/slideLayout" Target="../slideLayouts/slideLayout22.xml"/><Relationship Id="rId3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6.xml"/><Relationship Id="rId12" Type="http://schemas.openxmlformats.org/officeDocument/2006/relationships/slideLayout" Target="../slideLayouts/slideLayout21.xml"/><Relationship Id="rId2" Type="http://schemas.openxmlformats.org/officeDocument/2006/relationships/slideLayout" Target="../slideLayouts/slideLayout11.xml"/><Relationship Id="rId16" Type="http://schemas.openxmlformats.org/officeDocument/2006/relationships/image" Target="../media/image2.jpg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11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4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19.xml"/><Relationship Id="rId4" Type="http://schemas.openxmlformats.org/officeDocument/2006/relationships/slideLayout" Target="../slideLayouts/slideLayout13.xml"/><Relationship Id="rId9" Type="http://schemas.openxmlformats.org/officeDocument/2006/relationships/slideLayout" Target="../slideLayouts/slideLayout18.xml"/><Relationship Id="rId14" Type="http://schemas.openxmlformats.org/officeDocument/2006/relationships/slideLayout" Target="../slideLayouts/slideLayout23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image" Target="../media/image3.jpg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13" Type="http://schemas.openxmlformats.org/officeDocument/2006/relationships/image" Target="../media/image4.jpg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40006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9143452" y="6446849"/>
            <a:ext cx="2691121" cy="274626"/>
          </a:xfrm>
          <a:prstGeom prst="rect">
            <a:avLst/>
          </a:prstGeom>
        </p:spPr>
        <p:txBody>
          <a:bodyPr/>
          <a:lstStyle>
            <a:lvl1pPr algn="r">
              <a:defRPr sz="1200">
                <a:solidFill>
                  <a:srgbClr val="0065B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64D13C6C-2B94-4404-87D2-815D6ECC2774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57533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  <p:sldLayoutId id="2147483686" r:id="rId13"/>
    <p:sldLayoutId id="2147483726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11588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  <p:sldLayoutId id="2147483701" r:id="rId2"/>
    <p:sldLayoutId id="2147483702" r:id="rId3"/>
    <p:sldLayoutId id="2147483703" r:id="rId4"/>
    <p:sldLayoutId id="2147483704" r:id="rId5"/>
    <p:sldLayoutId id="2147483705" r:id="rId6"/>
    <p:sldLayoutId id="2147483706" r:id="rId7"/>
    <p:sldLayoutId id="2147483707" r:id="rId8"/>
    <p:sldLayoutId id="2147483708" r:id="rId9"/>
    <p:sldLayoutId id="2147483709" r:id="rId10"/>
    <p:sldLayoutId id="2147483710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28634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11.png"/><Relationship Id="rId5" Type="http://schemas.openxmlformats.org/officeDocument/2006/relationships/image" Target="../media/image10.jpe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17.png"/><Relationship Id="rId5" Type="http://schemas.openxmlformats.org/officeDocument/2006/relationships/image" Target="../media/image16.jpeg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2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613954" y="533640"/>
            <a:ext cx="11210616" cy="994535"/>
          </a:xfrm>
        </p:spPr>
        <p:txBody>
          <a:bodyPr/>
          <a:lstStyle/>
          <a:p>
            <a:r>
              <a:rPr lang="en-US" dirty="0"/>
              <a:t>UCI New Employee Orientation 2020: </a:t>
            </a:r>
            <a:endParaRPr lang="en-US" dirty="0"/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sz="2800" dirty="0"/>
              <a:t>UCI’s Inclusive Excellence Action Plan:  </a:t>
            </a:r>
          </a:p>
          <a:p>
            <a:r>
              <a:rPr lang="en-US" sz="2800" dirty="0"/>
              <a:t>Community, Thriving and Wellness</a:t>
            </a:r>
          </a:p>
          <a:p>
            <a:endParaRPr lang="en-US" sz="2800" dirty="0"/>
          </a:p>
        </p:txBody>
      </p:sp>
      <p:sp>
        <p:nvSpPr>
          <p:cNvPr id="5" name="TextBox 4"/>
          <p:cNvSpPr txBox="1"/>
          <p:nvPr/>
        </p:nvSpPr>
        <p:spPr>
          <a:xfrm>
            <a:off x="222145" y="5639337"/>
            <a:ext cx="535164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US" dirty="0">
                <a:latin typeface="Arial"/>
              </a:rPr>
              <a:t>Douglas M. Haynes, Ph.D.</a:t>
            </a:r>
          </a:p>
          <a:p>
            <a:pPr defTabSz="457200"/>
            <a:r>
              <a:rPr lang="en-US" dirty="0">
                <a:latin typeface="Arial"/>
              </a:rPr>
              <a:t>Vice Chancellor for Equity, Diversity and Inclusion Office of Inclusive </a:t>
            </a:r>
            <a:r>
              <a:rPr lang="en-US" dirty="0" smtClean="0">
                <a:latin typeface="Arial"/>
              </a:rPr>
              <a:t>Excellence</a:t>
            </a:r>
            <a:endParaRPr lang="en-US" dirty="0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23401258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524000" y="1"/>
            <a:ext cx="10324699" cy="991401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600" dirty="0">
                <a:solidFill>
                  <a:srgbClr val="002060"/>
                </a:solidFill>
              </a:rPr>
              <a:t>Are You Up for a Challenge?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30989" y="1650031"/>
            <a:ext cx="10924673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i="1" dirty="0">
                <a:latin typeface="Arial" panose="020B0604020202020204" pitchFamily="34" charset="0"/>
                <a:cs typeface="Arial" panose="020B0604020202020204" pitchFamily="34" charset="0"/>
              </a:rPr>
              <a:t>It’s time to</a:t>
            </a:r>
          </a:p>
          <a:p>
            <a:pPr algn="ctr"/>
            <a:r>
              <a:rPr lang="en-US" sz="4000" b="1" i="1" dirty="0">
                <a:latin typeface="Arial" panose="020B0604020202020204" pitchFamily="34" charset="0"/>
                <a:cs typeface="Arial" panose="020B0604020202020204" pitchFamily="34" charset="0"/>
              </a:rPr>
              <a:t>#ActForInclusion</a:t>
            </a:r>
          </a:p>
          <a:p>
            <a:pPr algn="ctr"/>
            <a:endParaRPr lang="en-US" sz="2800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3200" i="1" dirty="0">
                <a:latin typeface="Arial" panose="020B0604020202020204" pitchFamily="34" charset="0"/>
                <a:cs typeface="Arial" panose="020B0604020202020204" pitchFamily="34" charset="0"/>
              </a:rPr>
              <a:t>Bringing together the many individual and institutional actions that demonstrate our commitments to diversity, equity, and inclusion at UCI</a:t>
            </a:r>
          </a:p>
          <a:p>
            <a:pPr algn="ctr"/>
            <a:endParaRPr lang="en-US" sz="32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30390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allAtOnce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524001" y="1"/>
            <a:ext cx="10286197" cy="1020277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600" dirty="0">
                <a:solidFill>
                  <a:srgbClr val="002060"/>
                </a:solidFill>
              </a:rPr>
              <a:t>#ActForInclusion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0" y="1206800"/>
            <a:ext cx="12192000" cy="646331"/>
          </a:xfrm>
          <a:prstGeom prst="rect">
            <a:avLst/>
          </a:prstGeom>
        </p:spPr>
        <p:txBody>
          <a:bodyPr>
            <a:normAutofit/>
          </a:bodyPr>
          <a:lstStyle>
            <a:defPPr>
              <a:defRPr lang="en-US"/>
            </a:defPPr>
            <a:lvl1pPr algn="ctr">
              <a:lnSpc>
                <a:spcPct val="90000"/>
              </a:lnSpc>
              <a:spcBef>
                <a:spcPct val="0"/>
              </a:spcBef>
              <a:buNone/>
              <a:defRPr sz="4000" b="1" i="1"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dirty="0"/>
              <a:t>Engage to become an OIE</a:t>
            </a: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/>
          </p:nvPr>
        </p:nvGraphicFramePr>
        <p:xfrm>
          <a:off x="596630" y="2124650"/>
          <a:ext cx="10998740" cy="4262511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666246">
                  <a:extLst>
                    <a:ext uri="{9D8B030D-6E8A-4147-A177-3AD203B41FA5}">
                      <a16:colId xmlns:a16="http://schemas.microsoft.com/office/drawing/2014/main" val="1281571245"/>
                    </a:ext>
                  </a:extLst>
                </a:gridCol>
                <a:gridCol w="3613658">
                  <a:extLst>
                    <a:ext uri="{9D8B030D-6E8A-4147-A177-3AD203B41FA5}">
                      <a16:colId xmlns:a16="http://schemas.microsoft.com/office/drawing/2014/main" val="195136251"/>
                    </a:ext>
                  </a:extLst>
                </a:gridCol>
                <a:gridCol w="3718836">
                  <a:extLst>
                    <a:ext uri="{9D8B030D-6E8A-4147-A177-3AD203B41FA5}">
                      <a16:colId xmlns:a16="http://schemas.microsoft.com/office/drawing/2014/main" val="985993905"/>
                    </a:ext>
                  </a:extLst>
                </a:gridCol>
              </a:tblGrid>
              <a:tr h="573737"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AMBASSADOR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ADVOCATE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CHAMPION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67222956"/>
                  </a:ext>
                </a:extLst>
              </a:tr>
              <a:tr h="2645899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Takes initiative to learn about people through connecting, conversation,</a:t>
                      </a:r>
                      <a:r>
                        <a:rPr lang="en-US" sz="24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and resources</a:t>
                      </a:r>
                      <a:endParaRPr lang="en-US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Engages</a:t>
                      </a:r>
                      <a:r>
                        <a:rPr lang="en-US" sz="24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in activities that improve people’s capacity to thrive and improve wellness</a:t>
                      </a:r>
                      <a:endParaRPr lang="en-US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Promotes community, uses</a:t>
                      </a:r>
                      <a:r>
                        <a:rPr lang="en-US" sz="24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research &amp; evidence based practices to lead to institutional change</a:t>
                      </a:r>
                      <a:endParaRPr lang="en-US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94163741"/>
                  </a:ext>
                </a:extLst>
              </a:tr>
              <a:tr h="1037492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 points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 points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 points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41664982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309656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allAtOnce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524000" y="1"/>
            <a:ext cx="10324699" cy="1010652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600" dirty="0">
                <a:solidFill>
                  <a:srgbClr val="002060"/>
                </a:solidFill>
              </a:rPr>
              <a:t>Ways to #ActForInclusion</a:t>
            </a: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28784324"/>
              </p:ext>
            </p:extLst>
          </p:nvPr>
        </p:nvGraphicFramePr>
        <p:xfrm>
          <a:off x="295814" y="1458692"/>
          <a:ext cx="11782771" cy="518273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764744">
                  <a:extLst>
                    <a:ext uri="{9D8B030D-6E8A-4147-A177-3AD203B41FA5}">
                      <a16:colId xmlns:a16="http://schemas.microsoft.com/office/drawing/2014/main" val="1281571245"/>
                    </a:ext>
                  </a:extLst>
                </a:gridCol>
                <a:gridCol w="6018027">
                  <a:extLst>
                    <a:ext uri="{9D8B030D-6E8A-4147-A177-3AD203B41FA5}">
                      <a16:colId xmlns:a16="http://schemas.microsoft.com/office/drawing/2014/main" val="195136251"/>
                    </a:ext>
                  </a:extLst>
                </a:gridCol>
              </a:tblGrid>
              <a:tr h="4697008">
                <a:tc>
                  <a:txBody>
                    <a:bodyPr/>
                    <a:lstStyle/>
                    <a:p>
                      <a:pPr marL="342900" indent="-342900" algn="l">
                        <a:lnSpc>
                          <a:spcPct val="100000"/>
                        </a:lnSpc>
                        <a:spcAft>
                          <a:spcPts val="18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Download</a:t>
                      </a:r>
                      <a:r>
                        <a:rPr lang="en-US" sz="24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the UCI Be Well App (1) </a:t>
                      </a:r>
                    </a:p>
                    <a:p>
                      <a:pPr marL="342900" indent="-342900" algn="l">
                        <a:lnSpc>
                          <a:spcPct val="100000"/>
                        </a:lnSpc>
                        <a:spcAft>
                          <a:spcPts val="18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Learn about UCI as an MSI (1)</a:t>
                      </a:r>
                    </a:p>
                    <a:p>
                      <a:pPr marL="342900" indent="-342900" algn="l">
                        <a:lnSpc>
                          <a:spcPct val="100000"/>
                        </a:lnSpc>
                        <a:spcAft>
                          <a:spcPts val="18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Learn about UCI Confronting Extremism (1)</a:t>
                      </a:r>
                    </a:p>
                    <a:p>
                      <a:pPr marL="342900" indent="-342900" algn="l">
                        <a:lnSpc>
                          <a:spcPct val="100000"/>
                        </a:lnSpc>
                        <a:spcAft>
                          <a:spcPts val="18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Watch a What Matters to Me &amp;</a:t>
                      </a:r>
                      <a:r>
                        <a:rPr lang="en-US" sz="24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Why series video (1)</a:t>
                      </a:r>
                    </a:p>
                    <a:p>
                      <a:pPr marL="342900" indent="-342900" algn="l">
                        <a:lnSpc>
                          <a:spcPct val="100000"/>
                        </a:lnSpc>
                        <a:spcAft>
                          <a:spcPts val="18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24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Watch UCI Confronting Extremism lecture and complete viewer guide (2)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80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24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Participate in an Ally Training (3)</a:t>
                      </a:r>
                    </a:p>
                    <a:p>
                      <a:pPr marL="342900" indent="-342900" algn="l">
                        <a:lnSpc>
                          <a:spcPct val="100000"/>
                        </a:lnSpc>
                        <a:spcAft>
                          <a:spcPts val="18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24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Serve on DECADE Student Council (5)</a:t>
                      </a:r>
                    </a:p>
                    <a:p>
                      <a:pPr marL="342900" indent="-342900" algn="l">
                        <a:lnSpc>
                          <a:spcPct val="100000"/>
                        </a:lnSpc>
                        <a:spcAft>
                          <a:spcPts val="18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24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Serve on school’s Diversity Council (5)</a:t>
                      </a:r>
                      <a:endParaRPr lang="en-US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342900" indent="-342900" algn="l">
                        <a:lnSpc>
                          <a:spcPct val="100000"/>
                        </a:lnSpc>
                        <a:spcAft>
                          <a:spcPts val="18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240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Complete</a:t>
                      </a:r>
                      <a:r>
                        <a:rPr lang="en-US" sz="2400" kern="120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Inclusive Excellence Certificate Program (10)</a:t>
                      </a:r>
                    </a:p>
                    <a:p>
                      <a:pPr marL="342900" indent="-342900" algn="l">
                        <a:lnSpc>
                          <a:spcPct val="100000"/>
                        </a:lnSpc>
                        <a:spcAft>
                          <a:spcPts val="18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2400" kern="120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Complete OIE Spirit Award (10)</a:t>
                      </a:r>
                    </a:p>
                    <a:p>
                      <a:pPr marL="342900" indent="-342900" algn="l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2400" kern="120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Complete Diversity Alumni Fund Project (10)</a:t>
                      </a:r>
                      <a:endParaRPr lang="en-US" sz="2400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67222956"/>
                  </a:ext>
                </a:extLst>
              </a:tr>
              <a:tr h="485731">
                <a:tc gridSpan="2">
                  <a:txBody>
                    <a:bodyPr/>
                    <a:lstStyle/>
                    <a:p>
                      <a:pPr algn="ctr">
                        <a:spcAft>
                          <a:spcPts val="1800"/>
                        </a:spcAft>
                      </a:pPr>
                      <a:r>
                        <a:rPr lang="en-US" sz="2400" kern="120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Find more ways to engage at inclusion.uci.edu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>
                        <a:spcAft>
                          <a:spcPts val="1800"/>
                        </a:spcAft>
                      </a:pPr>
                      <a:endParaRPr lang="en-US" sz="2000" kern="1200" dirty="0">
                        <a:solidFill>
                          <a:schemeClr val="tx1"/>
                        </a:solidFill>
                        <a:latin typeface="Cambria" panose="02040503050406030204" pitchFamily="18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2782848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2217203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7308C3-76B9-CE41-8BB5-97D0BE0C42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0179" y="965026"/>
            <a:ext cx="10515600" cy="699001"/>
          </a:xfrm>
        </p:spPr>
        <p:txBody>
          <a:bodyPr>
            <a:normAutofit/>
          </a:bodyPr>
          <a:lstStyle/>
          <a:p>
            <a:pPr algn="ctr"/>
            <a:r>
              <a:rPr lang="en-US" sz="4000" i="1" dirty="0"/>
              <a:t>Inclusive Excellence Certificate Program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65A9E0-1895-4447-B0E3-7426B8C79B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2088204"/>
            <a:ext cx="10956758" cy="4088759"/>
          </a:xfrm>
        </p:spPr>
        <p:txBody>
          <a:bodyPr vert="horz" lIns="91440" tIns="45720" rIns="91440" bIns="45720" rtlCol="0"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</a:pPr>
            <a:r>
              <a:rPr lang="en-US" dirty="0"/>
              <a:t>Open to Employees, Students and Faculty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</a:pPr>
            <a:r>
              <a:rPr lang="en-US" dirty="0"/>
              <a:t>Complete Core Course: UCI as a Minority Thriving University Core Course (9 hours)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</a:pPr>
            <a:r>
              <a:rPr lang="en-US" dirty="0"/>
              <a:t>Complete Elective Course on Community (9 hours) or Wellness (9 hours)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</a:pPr>
            <a:r>
              <a:rPr lang="en-US" dirty="0"/>
              <a:t>Graduates Eligible to Apply for Alumni Grant to Pilot Programs to Advance Action Plan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</a:pPr>
            <a:endParaRPr lang="en-US" dirty="0"/>
          </a:p>
        </p:txBody>
      </p:sp>
      <p:sp>
        <p:nvSpPr>
          <p:cNvPr id="5" name="Title 3"/>
          <p:cNvSpPr txBox="1">
            <a:spLocks/>
          </p:cNvSpPr>
          <p:nvPr/>
        </p:nvSpPr>
        <p:spPr>
          <a:xfrm>
            <a:off x="1524001" y="0"/>
            <a:ext cx="10276572" cy="965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en-US"/>
            </a:defPPr>
            <a:lvl1pPr algn="r">
              <a:lnSpc>
                <a:spcPct val="90000"/>
              </a:lnSpc>
              <a:spcBef>
                <a:spcPct val="0"/>
              </a:spcBef>
              <a:buNone/>
              <a:defRPr sz="3600" b="1">
                <a:solidFill>
                  <a:srgbClr val="00206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dirty="0"/>
              <a:t>Accountability Begins with </a:t>
            </a:r>
            <a:r>
              <a:rPr lang="en-US" dirty="0" smtClean="0"/>
              <a:t>Understanding</a:t>
            </a:r>
            <a:r>
              <a:rPr lang="en-US" dirty="0"/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277496810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17F714-25CB-CA43-BA3D-A13286E033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6042" y="1115461"/>
            <a:ext cx="12192000" cy="835109"/>
          </a:xfrm>
        </p:spPr>
        <p:txBody>
          <a:bodyPr>
            <a:normAutofit/>
          </a:bodyPr>
          <a:lstStyle/>
          <a:p>
            <a:pPr algn="ctr"/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Black Thriving Initiative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166A43-66F8-B741-9F26-48CD8C9DFB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5760" y="2065004"/>
            <a:ext cx="11473314" cy="4350347"/>
          </a:xfrm>
        </p:spPr>
        <p:txBody>
          <a:bodyPr>
            <a:noAutofit/>
          </a:bodyPr>
          <a:lstStyle/>
          <a:p>
            <a:pPr marL="342900" indent="-342900">
              <a:spcAft>
                <a:spcPts val="600"/>
              </a:spcAft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UCI’s response to a national imperative: Black Lives Matter</a:t>
            </a:r>
          </a:p>
          <a:p>
            <a:pPr marL="342900" indent="-342900">
              <a:spcAft>
                <a:spcPts val="600"/>
              </a:spcAft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Extends the Action Plan and Confronting Extremism Program</a:t>
            </a:r>
          </a:p>
          <a:p>
            <a:pPr marL="342900" indent="-342900">
              <a:spcAft>
                <a:spcPts val="600"/>
              </a:spcAft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Builds a University Culture </a:t>
            </a:r>
          </a:p>
          <a:p>
            <a:pPr marL="800100" lvl="2" indent="-342900">
              <a:spcBef>
                <a:spcPts val="1000"/>
              </a:spcBef>
              <a:spcAft>
                <a:spcPts val="600"/>
              </a:spcAft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confronts Anti-Blackness as an existential threat to our mission as a public university </a:t>
            </a:r>
          </a:p>
          <a:p>
            <a:pPr marL="800100" lvl="2" indent="-342900">
              <a:spcBef>
                <a:spcPts val="1000"/>
              </a:spcBef>
              <a:spcAft>
                <a:spcPts val="600"/>
              </a:spcAft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advances the understanding and drivers of well-being of the 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Black 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experience</a:t>
            </a:r>
          </a:p>
          <a:p>
            <a:pPr marL="800100" lvl="2" indent="-342900">
              <a:spcBef>
                <a:spcPts val="1000"/>
              </a:spcBef>
              <a:spcAft>
                <a:spcPts val="600"/>
              </a:spcAft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links UCI’s future to the success of Black communities </a:t>
            </a: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itle 3"/>
          <p:cNvSpPr txBox="1">
            <a:spLocks/>
          </p:cNvSpPr>
          <p:nvPr/>
        </p:nvSpPr>
        <p:spPr>
          <a:xfrm>
            <a:off x="1524001" y="1"/>
            <a:ext cx="10315073" cy="10010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defPPr>
              <a:defRPr lang="en-US"/>
            </a:defPPr>
            <a:lvl1pPr algn="r">
              <a:lnSpc>
                <a:spcPct val="90000"/>
              </a:lnSpc>
              <a:spcBef>
                <a:spcPct val="0"/>
              </a:spcBef>
              <a:buNone/>
              <a:defRPr sz="3600" b="1">
                <a:solidFill>
                  <a:srgbClr val="00206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dirty="0"/>
              <a:t>Office of Inclusive Excellence </a:t>
            </a:r>
            <a:endParaRPr lang="en-US" dirty="0" smtClean="0"/>
          </a:p>
          <a:p>
            <a:r>
              <a:rPr lang="en-US" dirty="0" smtClean="0"/>
              <a:t>Action </a:t>
            </a:r>
            <a:r>
              <a:rPr lang="en-US" dirty="0"/>
              <a:t>Plan</a:t>
            </a:r>
          </a:p>
        </p:txBody>
      </p:sp>
    </p:spTree>
    <p:extLst>
      <p:ext uri="{BB962C8B-B14F-4D97-AF65-F5344CB8AC3E}">
        <p14:creationId xmlns:p14="http://schemas.microsoft.com/office/powerpoint/2010/main" val="403862759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9A3E0C-71D5-0042-8F6C-56D089D960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2" y="1151934"/>
            <a:ext cx="12149221" cy="980596"/>
          </a:xfrm>
        </p:spPr>
        <p:txBody>
          <a:bodyPr>
            <a:normAutofit/>
          </a:bodyPr>
          <a:lstStyle/>
          <a:p>
            <a:pPr algn="ctr"/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Black Thriving Initiative: Priorities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5B89CE-C90F-214D-B80D-5E8E680813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5536" y="2132530"/>
            <a:ext cx="10978147" cy="4385596"/>
          </a:xfrm>
        </p:spPr>
        <p:txBody>
          <a:bodyPr vert="horz" lIns="91440" tIns="45720" rIns="91440" bIns="45720" rtlCol="0"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</a:pPr>
            <a:r>
              <a:rPr lang="en-US" dirty="0"/>
              <a:t>Improve campus culture by intentionally confronting anti-Blackness 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</a:pPr>
            <a:r>
              <a:rPr lang="en-US" dirty="0"/>
              <a:t>Intensify recruitment and improve success of Black undergraduate and graduate students in our academic and professional programs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</a:pPr>
            <a:r>
              <a:rPr lang="en-US" dirty="0"/>
              <a:t>Leverage our research and teaching mission to understand the Black experience and advance the multiple drivers of well-being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</a:pPr>
            <a:r>
              <a:rPr lang="en-US" dirty="0"/>
              <a:t>Extend relations with Black communities by linking the future of UCI to the success of Black people</a:t>
            </a:r>
          </a:p>
        </p:txBody>
      </p:sp>
      <p:sp>
        <p:nvSpPr>
          <p:cNvPr id="5" name="Title 3"/>
          <p:cNvSpPr txBox="1">
            <a:spLocks/>
          </p:cNvSpPr>
          <p:nvPr/>
        </p:nvSpPr>
        <p:spPr>
          <a:xfrm>
            <a:off x="1524001" y="0"/>
            <a:ext cx="10625220" cy="10202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defPPr>
              <a:defRPr lang="en-US"/>
            </a:defPPr>
            <a:lvl1pPr algn="r">
              <a:lnSpc>
                <a:spcPct val="90000"/>
              </a:lnSpc>
              <a:spcBef>
                <a:spcPct val="0"/>
              </a:spcBef>
              <a:buNone/>
              <a:defRPr sz="3600" b="1">
                <a:solidFill>
                  <a:srgbClr val="00206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dirty="0"/>
              <a:t>Office of Inclusive Excellence </a:t>
            </a:r>
            <a:endParaRPr lang="en-US" dirty="0" smtClean="0"/>
          </a:p>
          <a:p>
            <a:r>
              <a:rPr lang="en-US" dirty="0" smtClean="0"/>
              <a:t>Action </a:t>
            </a:r>
            <a:r>
              <a:rPr lang="en-US" dirty="0"/>
              <a:t>Plan</a:t>
            </a:r>
          </a:p>
        </p:txBody>
      </p:sp>
    </p:spTree>
    <p:extLst>
      <p:ext uri="{BB962C8B-B14F-4D97-AF65-F5344CB8AC3E}">
        <p14:creationId xmlns:p14="http://schemas.microsoft.com/office/powerpoint/2010/main" val="125395632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idx="41"/>
          </p:nvPr>
        </p:nvSpPr>
        <p:spPr>
          <a:xfrm>
            <a:off x="481427" y="2281454"/>
            <a:ext cx="3424239" cy="408616"/>
          </a:xfrm>
        </p:spPr>
        <p:txBody>
          <a:bodyPr>
            <a:norm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Change the Culture 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42"/>
          </p:nvPr>
        </p:nvSpPr>
        <p:spPr>
          <a:xfrm>
            <a:off x="481429" y="2702178"/>
            <a:ext cx="3412930" cy="261197"/>
          </a:xfrm>
        </p:spPr>
        <p:txBody>
          <a:bodyPr>
            <a:norm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Accountability Begins with Understanding 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48"/>
          </p:nvPr>
        </p:nvSpPr>
        <p:spPr>
          <a:xfrm>
            <a:off x="481428" y="3044830"/>
            <a:ext cx="3424238" cy="3205580"/>
          </a:xfrm>
        </p:spPr>
        <p:txBody>
          <a:bodyPr>
            <a:noAutofit/>
          </a:bodyPr>
          <a:lstStyle/>
          <a:p>
            <a:r>
              <a:rPr lang="en-US" sz="1700" dirty="0"/>
              <a:t>Principles of Accountability </a:t>
            </a:r>
          </a:p>
          <a:p>
            <a:r>
              <a:rPr lang="en-US" sz="1700" dirty="0"/>
              <a:t>Understanding Anti-Blackness Course Sequence</a:t>
            </a:r>
          </a:p>
          <a:p>
            <a:r>
              <a:rPr lang="en-US" sz="1700" dirty="0"/>
              <a:t>Inclusive Excellence Score Card</a:t>
            </a:r>
          </a:p>
          <a:p>
            <a:r>
              <a:rPr lang="en-US" sz="1700" dirty="0"/>
              <a:t>Alignment of UCI Police Department with Inclusive Excellence 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idx="49"/>
          </p:nvPr>
        </p:nvSpPr>
        <p:spPr>
          <a:xfrm>
            <a:off x="8196490" y="2275872"/>
            <a:ext cx="3485745" cy="413783"/>
          </a:xfrm>
        </p:spPr>
        <p:txBody>
          <a:bodyPr>
            <a:norm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Engage Community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50"/>
          </p:nvPr>
        </p:nvSpPr>
        <p:spPr>
          <a:xfrm>
            <a:off x="8196489" y="2688365"/>
            <a:ext cx="3485745" cy="264500"/>
          </a:xfrm>
        </p:spPr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Link UCI to Black Success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51"/>
          </p:nvPr>
        </p:nvSpPr>
        <p:spPr>
          <a:xfrm>
            <a:off x="8196488" y="3044830"/>
            <a:ext cx="3485745" cy="3205579"/>
          </a:xfrm>
        </p:spPr>
        <p:txBody>
          <a:bodyPr>
            <a:noAutofit/>
          </a:bodyPr>
          <a:lstStyle/>
          <a:p>
            <a:r>
              <a:rPr lang="en-US" sz="1700" dirty="0"/>
              <a:t>OC  Black Thriving  Advisory Council </a:t>
            </a:r>
          </a:p>
          <a:p>
            <a:r>
              <a:rPr lang="en-US" sz="1700" dirty="0" smtClean="0"/>
              <a:t>Inclusive </a:t>
            </a:r>
            <a:r>
              <a:rPr lang="en-US" sz="1700" dirty="0"/>
              <a:t>Excellence Speakers Bureau </a:t>
            </a:r>
          </a:p>
          <a:p>
            <a:r>
              <a:rPr lang="en-US" sz="1700" dirty="0" smtClean="0"/>
              <a:t>Investing </a:t>
            </a:r>
            <a:r>
              <a:rPr lang="en-US" sz="1700" dirty="0"/>
              <a:t>in Students and Honoring Faculty Philanthropic  Program 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52"/>
          </p:nvPr>
        </p:nvSpPr>
        <p:spPr>
          <a:xfrm>
            <a:off x="4165476" y="2274582"/>
            <a:ext cx="3711011" cy="413783"/>
          </a:xfrm>
        </p:spPr>
        <p:txBody>
          <a:bodyPr>
            <a:norm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Leverage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Mission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53"/>
          </p:nvPr>
        </p:nvSpPr>
        <p:spPr>
          <a:xfrm>
            <a:off x="4165476" y="2688365"/>
            <a:ext cx="3711011" cy="264500"/>
          </a:xfrm>
        </p:spPr>
        <p:txBody>
          <a:bodyPr>
            <a:norm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Black Experience and Drivers of Well-Being 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54"/>
          </p:nvPr>
        </p:nvSpPr>
        <p:spPr>
          <a:xfrm>
            <a:off x="4178219" y="3037174"/>
            <a:ext cx="3681228" cy="3213235"/>
          </a:xfrm>
        </p:spPr>
        <p:txBody>
          <a:bodyPr>
            <a:noAutofit/>
          </a:bodyPr>
          <a:lstStyle/>
          <a:p>
            <a:pPr>
              <a:lnSpc>
                <a:spcPct val="120000"/>
              </a:lnSpc>
            </a:pPr>
            <a:r>
              <a:rPr lang="en-US" sz="1700" dirty="0"/>
              <a:t>Establish Black Thriving Institute : Anti-Blackness, Racial Justice and Slavery </a:t>
            </a:r>
          </a:p>
          <a:p>
            <a:pPr>
              <a:lnSpc>
                <a:spcPct val="120000"/>
              </a:lnSpc>
            </a:pPr>
            <a:r>
              <a:rPr lang="en-US" sz="1700" dirty="0"/>
              <a:t>Launch Multi-year Black Lives Matter Cluster Hire Program (10)</a:t>
            </a:r>
          </a:p>
          <a:p>
            <a:pPr>
              <a:lnSpc>
                <a:spcPct val="120000"/>
              </a:lnSpc>
            </a:pPr>
            <a:r>
              <a:rPr lang="en-US" sz="1700" dirty="0"/>
              <a:t>Create Faculty Term Chairs Program (5)</a:t>
            </a:r>
          </a:p>
          <a:p>
            <a:pPr>
              <a:lnSpc>
                <a:spcPct val="120000"/>
              </a:lnSpc>
            </a:pPr>
            <a:r>
              <a:rPr lang="en-US" sz="1700" dirty="0"/>
              <a:t>Student Thriving Imperative</a:t>
            </a:r>
          </a:p>
          <a:p>
            <a:pPr>
              <a:lnSpc>
                <a:spcPct val="120000"/>
              </a:lnSpc>
            </a:pPr>
            <a:r>
              <a:rPr lang="en-US" sz="1700" dirty="0"/>
              <a:t>Pilot Inclusive Excellence Leadership Development Program </a:t>
            </a:r>
          </a:p>
          <a:p>
            <a:endParaRPr lang="en-US" sz="1700" dirty="0"/>
          </a:p>
        </p:txBody>
      </p:sp>
      <p:sp>
        <p:nvSpPr>
          <p:cNvPr id="17" name="Title 3"/>
          <p:cNvSpPr txBox="1">
            <a:spLocks/>
          </p:cNvSpPr>
          <p:nvPr/>
        </p:nvSpPr>
        <p:spPr>
          <a:xfrm>
            <a:off x="1524001" y="0"/>
            <a:ext cx="10625220" cy="10269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defPPr>
              <a:defRPr lang="en-US"/>
            </a:defPPr>
            <a:lvl1pPr algn="r">
              <a:lnSpc>
                <a:spcPct val="90000"/>
              </a:lnSpc>
              <a:spcBef>
                <a:spcPct val="0"/>
              </a:spcBef>
              <a:buNone/>
              <a:defRPr sz="3600" b="1">
                <a:solidFill>
                  <a:srgbClr val="00206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dirty="0"/>
              <a:t>Office of Inclusive Excellence </a:t>
            </a:r>
            <a:endParaRPr lang="en-US" dirty="0" smtClean="0"/>
          </a:p>
          <a:p>
            <a:r>
              <a:rPr lang="en-US" dirty="0" smtClean="0"/>
              <a:t>Action </a:t>
            </a:r>
            <a:r>
              <a:rPr lang="en-US" dirty="0"/>
              <a:t>Plan</a:t>
            </a:r>
          </a:p>
        </p:txBody>
      </p:sp>
      <p:sp>
        <p:nvSpPr>
          <p:cNvPr id="19" name="Title 1">
            <a:extLst>
              <a:ext uri="{FF2B5EF4-FFF2-40B4-BE49-F238E27FC236}">
                <a16:creationId xmlns:a16="http://schemas.microsoft.com/office/drawing/2014/main" id="{F56492C3-2293-3943-97EB-E2C6596AEEF5}"/>
              </a:ext>
            </a:extLst>
          </p:cNvPr>
          <p:cNvSpPr txBox="1">
            <a:spLocks/>
          </p:cNvSpPr>
          <p:nvPr/>
        </p:nvSpPr>
        <p:spPr>
          <a:xfrm>
            <a:off x="0" y="1118951"/>
            <a:ext cx="12192000" cy="705559"/>
          </a:xfrm>
          <a:prstGeom prst="rect">
            <a:avLst/>
          </a:prstGeom>
        </p:spPr>
        <p:txBody>
          <a:bodyPr>
            <a:normAutofit/>
          </a:bodyPr>
          <a:lstStyle>
            <a:defPPr>
              <a:defRPr lang="en-US"/>
            </a:defPPr>
            <a:lvl1pPr algn="ctr">
              <a:lnSpc>
                <a:spcPct val="90000"/>
              </a:lnSpc>
              <a:spcBef>
                <a:spcPct val="0"/>
              </a:spcBef>
              <a:buNone/>
              <a:defRPr sz="4000" b="1" i="1"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dirty="0"/>
              <a:t>Black Thriving Initiative: Actions</a:t>
            </a:r>
          </a:p>
        </p:txBody>
      </p:sp>
    </p:spTree>
    <p:extLst>
      <p:ext uri="{BB962C8B-B14F-4D97-AF65-F5344CB8AC3E}">
        <p14:creationId xmlns:p14="http://schemas.microsoft.com/office/powerpoint/2010/main" val="21216272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10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10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10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10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10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1000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1000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1000"/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1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7" dur="10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2" dur="10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/>
      <p:bldP spid="12" grpId="0" build="p"/>
      <p:bldP spid="15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686128" y="1"/>
            <a:ext cx="10172196" cy="972151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600" dirty="0">
                <a:solidFill>
                  <a:srgbClr val="002060"/>
                </a:solidFill>
              </a:rPr>
              <a:t>Find Out More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30989" y="1058362"/>
            <a:ext cx="10972800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i="1" dirty="0">
                <a:latin typeface="Arial" panose="020B0604020202020204" pitchFamily="34" charset="0"/>
                <a:cs typeface="Arial" panose="020B0604020202020204" pitchFamily="34" charset="0"/>
              </a:rPr>
              <a:t>Find out more about </a:t>
            </a:r>
          </a:p>
          <a:p>
            <a:pPr algn="ctr"/>
            <a:r>
              <a:rPr lang="en-US" sz="3600" i="1" dirty="0">
                <a:latin typeface="Arial" panose="020B0604020202020204" pitchFamily="34" charset="0"/>
                <a:cs typeface="Arial" panose="020B0604020202020204" pitchFamily="34" charset="0"/>
              </a:rPr>
              <a:t>Inclusive Excellence at UCI by visiting us at:</a:t>
            </a:r>
          </a:p>
          <a:p>
            <a:pPr algn="ctr"/>
            <a:endParaRPr lang="en-US" sz="1200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b="1" i="1" dirty="0">
                <a:latin typeface="Arial" panose="020B0604020202020204" pitchFamily="34" charset="0"/>
                <a:cs typeface="Arial" panose="020B0604020202020204" pitchFamily="34" charset="0"/>
              </a:rPr>
              <a:t>inclusion.uci.edu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b="1" i="1" dirty="0">
                <a:latin typeface="Arial" panose="020B0604020202020204" pitchFamily="34" charset="0"/>
                <a:cs typeface="Arial" panose="020B0604020202020204" pitchFamily="34" charset="0"/>
              </a:rPr>
              <a:t>inclusion.uci.edu/action-plan/ 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b="1" i="1" dirty="0">
                <a:latin typeface="Arial" panose="020B0604020202020204" pitchFamily="34" charset="0"/>
                <a:cs typeface="Arial" panose="020B0604020202020204" pitchFamily="34" charset="0"/>
              </a:rPr>
              <a:t>inclusion.uci.edu/uci-black-thriving-initiative/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1400" b="1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3600" i="1" dirty="0">
                <a:latin typeface="Arial" panose="020B0604020202020204" pitchFamily="34" charset="0"/>
                <a:cs typeface="Arial" panose="020B0604020202020204" pitchFamily="34" charset="0"/>
              </a:rPr>
              <a:t>and follow along on social media </a:t>
            </a:r>
          </a:p>
          <a:p>
            <a:pPr algn="ctr"/>
            <a:r>
              <a:rPr lang="en-US" sz="3600" i="1" dirty="0">
                <a:latin typeface="Arial" panose="020B0604020202020204" pitchFamily="34" charset="0"/>
                <a:cs typeface="Arial" panose="020B0604020202020204" pitchFamily="34" charset="0"/>
              </a:rPr>
              <a:t>@InclusionUCI</a:t>
            </a:r>
          </a:p>
          <a:p>
            <a:pPr algn="ctr"/>
            <a:endParaRPr lang="en-US" sz="36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9541" y="5552161"/>
            <a:ext cx="850843" cy="85084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5979" y="5317002"/>
            <a:ext cx="1321156" cy="132115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51441" y="5552158"/>
            <a:ext cx="1207648" cy="85084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4841" y="5552159"/>
            <a:ext cx="850843" cy="8508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05891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allAtOnce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974" b="17487"/>
          <a:stretch/>
        </p:blipFill>
        <p:spPr>
          <a:xfrm>
            <a:off x="102306" y="2077987"/>
            <a:ext cx="11979538" cy="3305419"/>
          </a:xfrm>
          <a:prstGeom prst="rect">
            <a:avLst/>
          </a:prstGeom>
        </p:spPr>
      </p:pic>
      <p:sp>
        <p:nvSpPr>
          <p:cNvPr id="12" name="Title 3"/>
          <p:cNvSpPr txBox="1">
            <a:spLocks/>
          </p:cNvSpPr>
          <p:nvPr/>
        </p:nvSpPr>
        <p:spPr>
          <a:xfrm>
            <a:off x="1524001" y="1"/>
            <a:ext cx="10295822" cy="101065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algn="r"/>
            <a:r>
              <a:rPr lang="en-US" sz="3600" b="1" dirty="0">
                <a:solidFill>
                  <a:srgbClr val="002060"/>
                </a:solidFill>
              </a:rPr>
              <a:t>UCI’s Inclusive Excellence </a:t>
            </a:r>
            <a:endParaRPr lang="en-US" sz="3600" b="1" dirty="0" smtClean="0">
              <a:solidFill>
                <a:srgbClr val="002060"/>
              </a:solidFill>
            </a:endParaRPr>
          </a:p>
          <a:p>
            <a:pPr algn="r"/>
            <a:r>
              <a:rPr lang="en-US" sz="3600" b="1" dirty="0" smtClean="0">
                <a:solidFill>
                  <a:srgbClr val="002060"/>
                </a:solidFill>
              </a:rPr>
              <a:t>Action </a:t>
            </a:r>
            <a:r>
              <a:rPr lang="en-US" sz="3600" b="1" dirty="0">
                <a:solidFill>
                  <a:srgbClr val="002060"/>
                </a:solidFill>
              </a:rPr>
              <a:t>Plan:</a:t>
            </a:r>
          </a:p>
        </p:txBody>
      </p:sp>
    </p:spTree>
    <p:extLst>
      <p:ext uri="{BB962C8B-B14F-4D97-AF65-F5344CB8AC3E}">
        <p14:creationId xmlns:p14="http://schemas.microsoft.com/office/powerpoint/2010/main" val="22204450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7308C3-76B9-CE41-8BB5-97D0BE0C42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065243"/>
            <a:ext cx="12149221" cy="699001"/>
          </a:xfrm>
        </p:spPr>
        <p:txBody>
          <a:bodyPr>
            <a:normAutofit/>
          </a:bodyPr>
          <a:lstStyle/>
          <a:p>
            <a:pPr algn="ctr"/>
            <a:r>
              <a:rPr lang="en-US" sz="4000" i="1" dirty="0">
                <a:latin typeface="Arial" panose="020B0604020202020204" pitchFamily="34" charset="0"/>
                <a:cs typeface="Arial" panose="020B0604020202020204" pitchFamily="34" charset="0"/>
              </a:rPr>
              <a:t>Why Do We Need a Plan?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65A9E0-1895-4447-B0E3-7426B8C79B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851286"/>
            <a:ext cx="10956758" cy="4325677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Build a culture of inclusive excellence wherever teaching and learning, discovery and creativity, and healing and service takes place in and on behalf of the university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Encompass all employees and students to reflect and appreciate the many representations and expressions of diversity in our society.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Empower each person to expect equity, support diversity, practice inclusion and honor free speech.</a:t>
            </a:r>
          </a:p>
        </p:txBody>
      </p:sp>
      <p:sp>
        <p:nvSpPr>
          <p:cNvPr id="5" name="Title 3"/>
          <p:cNvSpPr txBox="1">
            <a:spLocks/>
          </p:cNvSpPr>
          <p:nvPr/>
        </p:nvSpPr>
        <p:spPr>
          <a:xfrm>
            <a:off x="1524001" y="1"/>
            <a:ext cx="10295822" cy="9782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  <a:lvl1pPr algn="r">
              <a:lnSpc>
                <a:spcPct val="90000"/>
              </a:lnSpc>
              <a:spcBef>
                <a:spcPct val="0"/>
              </a:spcBef>
              <a:buNone/>
              <a:defRPr sz="3600" b="1">
                <a:solidFill>
                  <a:srgbClr val="00206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dirty="0"/>
              <a:t>Office of Inclusive Excellence </a:t>
            </a:r>
            <a:endParaRPr lang="en-US" dirty="0" smtClean="0"/>
          </a:p>
          <a:p>
            <a:r>
              <a:rPr lang="en-US" dirty="0" smtClean="0"/>
              <a:t>Action </a:t>
            </a:r>
            <a:r>
              <a:rPr lang="en-US" dirty="0"/>
              <a:t>Plan</a:t>
            </a:r>
          </a:p>
        </p:txBody>
      </p:sp>
    </p:spTree>
    <p:extLst>
      <p:ext uri="{BB962C8B-B14F-4D97-AF65-F5344CB8AC3E}">
        <p14:creationId xmlns:p14="http://schemas.microsoft.com/office/powerpoint/2010/main" val="35997825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540042" y="1"/>
            <a:ext cx="10299032" cy="1031569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3600" dirty="0">
                <a:solidFill>
                  <a:srgbClr val="002060"/>
                </a:solidFill>
              </a:rPr>
              <a:t>Community</a:t>
            </a:r>
          </a:p>
        </p:txBody>
      </p:sp>
      <p:sp>
        <p:nvSpPr>
          <p:cNvPr id="12" name="Title 3"/>
          <p:cNvSpPr txBox="1">
            <a:spLocks/>
          </p:cNvSpPr>
          <p:nvPr/>
        </p:nvSpPr>
        <p:spPr>
          <a:xfrm>
            <a:off x="0" y="1067629"/>
            <a:ext cx="12149221" cy="761171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lnSpc>
                <a:spcPct val="90000"/>
              </a:lnSpc>
              <a:spcBef>
                <a:spcPct val="0"/>
              </a:spcBef>
              <a:buNone/>
              <a:defRPr sz="4000" b="1" i="1"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dirty="0"/>
              <a:t>What are aims for community at UCI?</a:t>
            </a:r>
          </a:p>
          <a:p>
            <a:endParaRPr lang="en-US" dirty="0"/>
          </a:p>
        </p:txBody>
      </p:sp>
      <p:sp>
        <p:nvSpPr>
          <p:cNvPr id="13" name="Title 3"/>
          <p:cNvSpPr txBox="1">
            <a:spLocks/>
          </p:cNvSpPr>
          <p:nvPr/>
        </p:nvSpPr>
        <p:spPr>
          <a:xfrm>
            <a:off x="6311464" y="2513313"/>
            <a:ext cx="5292325" cy="282786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</a:pPr>
            <a:r>
              <a:rPr lang="en-US" sz="3600" b="1" i="1" dirty="0">
                <a:latin typeface="Arial" panose="020B0604020202020204" pitchFamily="34" charset="0"/>
                <a:cs typeface="Arial" panose="020B0604020202020204" pitchFamily="34" charset="0"/>
              </a:rPr>
              <a:t>Ensuring that everyone, regardless of function, contributes to a thriving and healthy campus environment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156" y="2373369"/>
            <a:ext cx="5534383" cy="351706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22366" y="4665597"/>
            <a:ext cx="2304488" cy="2566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10820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build="allAtOnce"/>
      <p:bldP spid="13" grpId="0" build="allAtOnce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-7634"/>
            <a:ext cx="10276573" cy="989834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IN" sz="3600" dirty="0">
                <a:solidFill>
                  <a:srgbClr val="002060"/>
                </a:solidFill>
              </a:rPr>
              <a:t>Community Goals</a:t>
            </a:r>
            <a:endParaRPr lang="en-US" sz="3600" dirty="0">
              <a:solidFill>
                <a:srgbClr val="002060"/>
              </a:solidFill>
            </a:endParaRPr>
          </a:p>
        </p:txBody>
      </p:sp>
      <p:grpSp>
        <p:nvGrpSpPr>
          <p:cNvPr id="3" name="Group 116">
            <a:extLst>
              <a:ext uri="{FF2B5EF4-FFF2-40B4-BE49-F238E27FC236}">
                <a16:creationId xmlns:a16="http://schemas.microsoft.com/office/drawing/2014/main" id="{59B41F1B-9963-41A4-90C6-04CA9C002DF4}"/>
              </a:ext>
            </a:extLst>
          </p:cNvPr>
          <p:cNvGrpSpPr/>
          <p:nvPr/>
        </p:nvGrpSpPr>
        <p:grpSpPr>
          <a:xfrm>
            <a:off x="946485" y="1354285"/>
            <a:ext cx="10764252" cy="5043305"/>
            <a:chOff x="1737227" y="1905116"/>
            <a:chExt cx="11001347" cy="4736992"/>
          </a:xfrm>
        </p:grpSpPr>
        <p:grpSp>
          <p:nvGrpSpPr>
            <p:cNvPr id="4" name="Group 115">
              <a:extLst>
                <a:ext uri="{FF2B5EF4-FFF2-40B4-BE49-F238E27FC236}">
                  <a16:creationId xmlns:a16="http://schemas.microsoft.com/office/drawing/2014/main" id="{7421DA02-E734-430D-84D0-EEACD6BB627F}"/>
                </a:ext>
              </a:extLst>
            </p:cNvPr>
            <p:cNvGrpSpPr/>
            <p:nvPr/>
          </p:nvGrpSpPr>
          <p:grpSpPr>
            <a:xfrm>
              <a:off x="7672077" y="2011442"/>
              <a:ext cx="5066497" cy="4321864"/>
              <a:chOff x="7672077" y="1918202"/>
              <a:chExt cx="5066497" cy="4321864"/>
            </a:xfrm>
          </p:grpSpPr>
          <p:sp>
            <p:nvSpPr>
              <p:cNvPr id="6" name="Rectangle 5"/>
              <p:cNvSpPr/>
              <p:nvPr/>
            </p:nvSpPr>
            <p:spPr>
              <a:xfrm>
                <a:off x="7672077" y="1918202"/>
                <a:ext cx="5054088" cy="780525"/>
              </a:xfrm>
              <a:prstGeom prst="rect">
                <a:avLst/>
              </a:prstGeom>
              <a:ln>
                <a:noFill/>
              </a:ln>
            </p:spPr>
            <p:txBody>
              <a:bodyPr wrap="square" anchor="ctr">
                <a:spAutoFit/>
              </a:bodyPr>
              <a:lstStyle/>
              <a:p>
                <a:pPr>
                  <a:defRPr/>
                </a:pPr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Promote positive and inclusive campus environment</a:t>
                </a:r>
              </a:p>
            </p:txBody>
          </p:sp>
          <p:sp>
            <p:nvSpPr>
              <p:cNvPr id="7" name="Rectangle 6"/>
              <p:cNvSpPr/>
              <p:nvPr/>
            </p:nvSpPr>
            <p:spPr>
              <a:xfrm>
                <a:off x="7672077" y="3112272"/>
                <a:ext cx="5019416" cy="1127425"/>
              </a:xfrm>
              <a:prstGeom prst="rect">
                <a:avLst/>
              </a:prstGeom>
              <a:ln>
                <a:noFill/>
              </a:ln>
            </p:spPr>
            <p:txBody>
              <a:bodyPr wrap="square" anchor="ctr">
                <a:spAutoFit/>
              </a:bodyPr>
              <a:lstStyle/>
              <a:p>
                <a:pPr>
                  <a:defRPr/>
                </a:pPr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Ensure all members of UCI feel welcome and capable of achieving success</a:t>
                </a:r>
              </a:p>
            </p:txBody>
          </p:sp>
          <p:sp>
            <p:nvSpPr>
              <p:cNvPr id="8" name="Rectangle 7"/>
              <p:cNvSpPr/>
              <p:nvPr/>
            </p:nvSpPr>
            <p:spPr>
              <a:xfrm>
                <a:off x="7719160" y="4471202"/>
                <a:ext cx="5019414" cy="780525"/>
              </a:xfrm>
              <a:prstGeom prst="rect">
                <a:avLst/>
              </a:prstGeom>
              <a:ln>
                <a:noFill/>
              </a:ln>
            </p:spPr>
            <p:txBody>
              <a:bodyPr wrap="square" anchor="ctr">
                <a:spAutoFit/>
              </a:bodyPr>
              <a:lstStyle/>
              <a:p>
                <a:pPr>
                  <a:defRPr/>
                </a:pPr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Combat intolerance both on and off campus</a:t>
                </a:r>
              </a:p>
            </p:txBody>
          </p:sp>
          <p:sp>
            <p:nvSpPr>
              <p:cNvPr id="9" name="Rectangle 8"/>
              <p:cNvSpPr/>
              <p:nvPr/>
            </p:nvSpPr>
            <p:spPr>
              <a:xfrm>
                <a:off x="7689414" y="5806441"/>
                <a:ext cx="5019414" cy="433625"/>
              </a:xfrm>
              <a:prstGeom prst="rect">
                <a:avLst/>
              </a:prstGeom>
              <a:ln>
                <a:noFill/>
              </a:ln>
            </p:spPr>
            <p:txBody>
              <a:bodyPr wrap="square" anchor="ctr">
                <a:spAutoFit/>
              </a:bodyPr>
              <a:lstStyle/>
              <a:p>
                <a:pPr>
                  <a:defRPr/>
                </a:pPr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Honor and defend free speech</a:t>
                </a:r>
              </a:p>
            </p:txBody>
          </p:sp>
        </p:grpSp>
        <p:grpSp>
          <p:nvGrpSpPr>
            <p:cNvPr id="10" name="Group 114">
              <a:extLst>
                <a:ext uri="{FF2B5EF4-FFF2-40B4-BE49-F238E27FC236}">
                  <a16:creationId xmlns:a16="http://schemas.microsoft.com/office/drawing/2014/main" id="{1239006F-FC9C-478B-A3E0-B22CB282F700}"/>
                </a:ext>
              </a:extLst>
            </p:cNvPr>
            <p:cNvGrpSpPr/>
            <p:nvPr/>
          </p:nvGrpSpPr>
          <p:grpSpPr>
            <a:xfrm>
              <a:off x="1737227" y="1905116"/>
              <a:ext cx="5864514" cy="4736992"/>
              <a:chOff x="1737227" y="1905116"/>
              <a:chExt cx="5864514" cy="4736992"/>
            </a:xfrm>
          </p:grpSpPr>
          <p:grpSp>
            <p:nvGrpSpPr>
              <p:cNvPr id="11" name="Group 62"/>
              <p:cNvGrpSpPr/>
              <p:nvPr/>
            </p:nvGrpSpPr>
            <p:grpSpPr>
              <a:xfrm rot="16200000">
                <a:off x="1677970" y="4026341"/>
                <a:ext cx="3540773" cy="698543"/>
                <a:chOff x="2179955" y="3820886"/>
                <a:chExt cx="4618355" cy="911134"/>
              </a:xfrm>
            </p:grpSpPr>
            <p:sp>
              <p:nvSpPr>
                <p:cNvPr id="92" name="Freeform 91"/>
                <p:cNvSpPr/>
                <p:nvPr/>
              </p:nvSpPr>
              <p:spPr>
                <a:xfrm>
                  <a:off x="2179955" y="3820886"/>
                  <a:ext cx="2514600" cy="807720"/>
                </a:xfrm>
                <a:custGeom>
                  <a:avLst/>
                  <a:gdLst>
                    <a:gd name="connsiteX0" fmla="*/ 2514600 w 2514600"/>
                    <a:gd name="connsiteY0" fmla="*/ 0 h 807720"/>
                    <a:gd name="connsiteX1" fmla="*/ 1965960 w 2514600"/>
                    <a:gd name="connsiteY1" fmla="*/ 426720 h 807720"/>
                    <a:gd name="connsiteX2" fmla="*/ 922020 w 2514600"/>
                    <a:gd name="connsiteY2" fmla="*/ 266700 h 807720"/>
                    <a:gd name="connsiteX3" fmla="*/ 0 w 2514600"/>
                    <a:gd name="connsiteY3" fmla="*/ 807720 h 807720"/>
                    <a:gd name="connsiteX0" fmla="*/ 2514600 w 2514600"/>
                    <a:gd name="connsiteY0" fmla="*/ 0 h 807720"/>
                    <a:gd name="connsiteX1" fmla="*/ 1965960 w 2514600"/>
                    <a:gd name="connsiteY1" fmla="*/ 426720 h 807720"/>
                    <a:gd name="connsiteX2" fmla="*/ 739140 w 2514600"/>
                    <a:gd name="connsiteY2" fmla="*/ 259080 h 807720"/>
                    <a:gd name="connsiteX3" fmla="*/ 0 w 2514600"/>
                    <a:gd name="connsiteY3" fmla="*/ 807720 h 807720"/>
                    <a:gd name="connsiteX0" fmla="*/ 2514600 w 2514600"/>
                    <a:gd name="connsiteY0" fmla="*/ 0 h 807720"/>
                    <a:gd name="connsiteX1" fmla="*/ 1965960 w 2514600"/>
                    <a:gd name="connsiteY1" fmla="*/ 426720 h 807720"/>
                    <a:gd name="connsiteX2" fmla="*/ 739140 w 2514600"/>
                    <a:gd name="connsiteY2" fmla="*/ 259080 h 807720"/>
                    <a:gd name="connsiteX3" fmla="*/ 0 w 2514600"/>
                    <a:gd name="connsiteY3" fmla="*/ 807720 h 807720"/>
                    <a:gd name="connsiteX0" fmla="*/ 2514600 w 2514600"/>
                    <a:gd name="connsiteY0" fmla="*/ 0 h 807720"/>
                    <a:gd name="connsiteX1" fmla="*/ 1965960 w 2514600"/>
                    <a:gd name="connsiteY1" fmla="*/ 426720 h 807720"/>
                    <a:gd name="connsiteX2" fmla="*/ 739140 w 2514600"/>
                    <a:gd name="connsiteY2" fmla="*/ 259080 h 807720"/>
                    <a:gd name="connsiteX3" fmla="*/ 0 w 2514600"/>
                    <a:gd name="connsiteY3" fmla="*/ 807720 h 807720"/>
                    <a:gd name="connsiteX0" fmla="*/ 2514600 w 2514600"/>
                    <a:gd name="connsiteY0" fmla="*/ 0 h 807720"/>
                    <a:gd name="connsiteX1" fmla="*/ 1965960 w 2514600"/>
                    <a:gd name="connsiteY1" fmla="*/ 426720 h 807720"/>
                    <a:gd name="connsiteX2" fmla="*/ 754380 w 2514600"/>
                    <a:gd name="connsiteY2" fmla="*/ 259080 h 807720"/>
                    <a:gd name="connsiteX3" fmla="*/ 0 w 2514600"/>
                    <a:gd name="connsiteY3" fmla="*/ 807720 h 807720"/>
                    <a:gd name="connsiteX0" fmla="*/ 2514600 w 2514600"/>
                    <a:gd name="connsiteY0" fmla="*/ 0 h 807720"/>
                    <a:gd name="connsiteX1" fmla="*/ 1950720 w 2514600"/>
                    <a:gd name="connsiteY1" fmla="*/ 426720 h 807720"/>
                    <a:gd name="connsiteX2" fmla="*/ 754380 w 2514600"/>
                    <a:gd name="connsiteY2" fmla="*/ 259080 h 807720"/>
                    <a:gd name="connsiteX3" fmla="*/ 0 w 2514600"/>
                    <a:gd name="connsiteY3" fmla="*/ 807720 h 807720"/>
                    <a:gd name="connsiteX0" fmla="*/ 2514600 w 2514600"/>
                    <a:gd name="connsiteY0" fmla="*/ 0 h 807720"/>
                    <a:gd name="connsiteX1" fmla="*/ 1950720 w 2514600"/>
                    <a:gd name="connsiteY1" fmla="*/ 426720 h 807720"/>
                    <a:gd name="connsiteX2" fmla="*/ 754380 w 2514600"/>
                    <a:gd name="connsiteY2" fmla="*/ 259080 h 807720"/>
                    <a:gd name="connsiteX3" fmla="*/ 0 w 2514600"/>
                    <a:gd name="connsiteY3" fmla="*/ 807720 h 807720"/>
                    <a:gd name="connsiteX0" fmla="*/ 2514600 w 2514600"/>
                    <a:gd name="connsiteY0" fmla="*/ 0 h 807720"/>
                    <a:gd name="connsiteX1" fmla="*/ 1950720 w 2514600"/>
                    <a:gd name="connsiteY1" fmla="*/ 426720 h 807720"/>
                    <a:gd name="connsiteX2" fmla="*/ 754380 w 2514600"/>
                    <a:gd name="connsiteY2" fmla="*/ 259080 h 807720"/>
                    <a:gd name="connsiteX3" fmla="*/ 0 w 2514600"/>
                    <a:gd name="connsiteY3" fmla="*/ 807720 h 807720"/>
                    <a:gd name="connsiteX0" fmla="*/ 2514600 w 2514600"/>
                    <a:gd name="connsiteY0" fmla="*/ 0 h 807720"/>
                    <a:gd name="connsiteX1" fmla="*/ 1950720 w 2514600"/>
                    <a:gd name="connsiteY1" fmla="*/ 426720 h 807720"/>
                    <a:gd name="connsiteX2" fmla="*/ 754380 w 2514600"/>
                    <a:gd name="connsiteY2" fmla="*/ 259080 h 807720"/>
                    <a:gd name="connsiteX3" fmla="*/ 0 w 2514600"/>
                    <a:gd name="connsiteY3" fmla="*/ 807720 h 807720"/>
                    <a:gd name="connsiteX0" fmla="*/ 2514600 w 2514600"/>
                    <a:gd name="connsiteY0" fmla="*/ 0 h 807720"/>
                    <a:gd name="connsiteX1" fmla="*/ 1950720 w 2514600"/>
                    <a:gd name="connsiteY1" fmla="*/ 426720 h 807720"/>
                    <a:gd name="connsiteX2" fmla="*/ 754380 w 2514600"/>
                    <a:gd name="connsiteY2" fmla="*/ 259080 h 807720"/>
                    <a:gd name="connsiteX3" fmla="*/ 0 w 2514600"/>
                    <a:gd name="connsiteY3" fmla="*/ 807720 h 807720"/>
                    <a:gd name="connsiteX0" fmla="*/ 2514600 w 2514600"/>
                    <a:gd name="connsiteY0" fmla="*/ 0 h 807720"/>
                    <a:gd name="connsiteX1" fmla="*/ 1950720 w 2514600"/>
                    <a:gd name="connsiteY1" fmla="*/ 426720 h 807720"/>
                    <a:gd name="connsiteX2" fmla="*/ 746760 w 2514600"/>
                    <a:gd name="connsiteY2" fmla="*/ 228600 h 807720"/>
                    <a:gd name="connsiteX3" fmla="*/ 0 w 2514600"/>
                    <a:gd name="connsiteY3" fmla="*/ 807720 h 807720"/>
                    <a:gd name="connsiteX0" fmla="*/ 2514600 w 2514600"/>
                    <a:gd name="connsiteY0" fmla="*/ 0 h 807720"/>
                    <a:gd name="connsiteX1" fmla="*/ 1950720 w 2514600"/>
                    <a:gd name="connsiteY1" fmla="*/ 426720 h 807720"/>
                    <a:gd name="connsiteX2" fmla="*/ 746760 w 2514600"/>
                    <a:gd name="connsiteY2" fmla="*/ 228600 h 807720"/>
                    <a:gd name="connsiteX3" fmla="*/ 0 w 2514600"/>
                    <a:gd name="connsiteY3" fmla="*/ 807720 h 807720"/>
                    <a:gd name="connsiteX0" fmla="*/ 2514600 w 2514600"/>
                    <a:gd name="connsiteY0" fmla="*/ 0 h 807720"/>
                    <a:gd name="connsiteX1" fmla="*/ 1950720 w 2514600"/>
                    <a:gd name="connsiteY1" fmla="*/ 426720 h 807720"/>
                    <a:gd name="connsiteX2" fmla="*/ 746760 w 2514600"/>
                    <a:gd name="connsiteY2" fmla="*/ 228600 h 807720"/>
                    <a:gd name="connsiteX3" fmla="*/ 0 w 2514600"/>
                    <a:gd name="connsiteY3" fmla="*/ 807720 h 807720"/>
                    <a:gd name="connsiteX0" fmla="*/ 2514600 w 2514600"/>
                    <a:gd name="connsiteY0" fmla="*/ 0 h 807720"/>
                    <a:gd name="connsiteX1" fmla="*/ 1950720 w 2514600"/>
                    <a:gd name="connsiteY1" fmla="*/ 426720 h 807720"/>
                    <a:gd name="connsiteX2" fmla="*/ 746760 w 2514600"/>
                    <a:gd name="connsiteY2" fmla="*/ 228600 h 807720"/>
                    <a:gd name="connsiteX3" fmla="*/ 0 w 2514600"/>
                    <a:gd name="connsiteY3" fmla="*/ 807720 h 807720"/>
                    <a:gd name="connsiteX0" fmla="*/ 2514600 w 2514600"/>
                    <a:gd name="connsiteY0" fmla="*/ 0 h 807720"/>
                    <a:gd name="connsiteX1" fmla="*/ 746760 w 2514600"/>
                    <a:gd name="connsiteY1" fmla="*/ 228600 h 807720"/>
                    <a:gd name="connsiteX2" fmla="*/ 0 w 2514600"/>
                    <a:gd name="connsiteY2" fmla="*/ 807720 h 807720"/>
                    <a:gd name="connsiteX0" fmla="*/ 2514600 w 2514600"/>
                    <a:gd name="connsiteY0" fmla="*/ 0 h 807720"/>
                    <a:gd name="connsiteX1" fmla="*/ 746760 w 2514600"/>
                    <a:gd name="connsiteY1" fmla="*/ 228600 h 807720"/>
                    <a:gd name="connsiteX2" fmla="*/ 0 w 2514600"/>
                    <a:gd name="connsiteY2" fmla="*/ 807720 h 807720"/>
                    <a:gd name="connsiteX0" fmla="*/ 2514600 w 2514600"/>
                    <a:gd name="connsiteY0" fmla="*/ 0 h 807720"/>
                    <a:gd name="connsiteX1" fmla="*/ 746760 w 2514600"/>
                    <a:gd name="connsiteY1" fmla="*/ 228600 h 807720"/>
                    <a:gd name="connsiteX2" fmla="*/ 0 w 2514600"/>
                    <a:gd name="connsiteY2" fmla="*/ 807720 h 80772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2514600" h="807720">
                      <a:moveTo>
                        <a:pt x="2514600" y="0"/>
                      </a:moveTo>
                      <a:cubicBezTo>
                        <a:pt x="2062480" y="748665"/>
                        <a:pt x="1188720" y="284480"/>
                        <a:pt x="746760" y="228600"/>
                      </a:cubicBezTo>
                      <a:cubicBezTo>
                        <a:pt x="231140" y="147320"/>
                        <a:pt x="68580" y="462280"/>
                        <a:pt x="0" y="807720"/>
                      </a:cubicBezTo>
                    </a:path>
                  </a:pathLst>
                </a:custGeom>
                <a:noFill/>
                <a:ln w="6350">
                  <a:solidFill>
                    <a:schemeClr val="tx1">
                      <a:lumMod val="65000"/>
                      <a:lumOff val="35000"/>
                    </a:schemeClr>
                  </a:solidFill>
                  <a:headEnd type="oval"/>
                  <a:tailEnd type="oval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>
                    <a:defRPr/>
                  </a:pPr>
                  <a:endParaRPr lang="en-US" dirty="0">
                    <a:solidFill>
                      <a:srgbClr val="434343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94" name="Freeform 93"/>
                <p:cNvSpPr/>
                <p:nvPr/>
              </p:nvSpPr>
              <p:spPr>
                <a:xfrm>
                  <a:off x="3726180" y="3939540"/>
                  <a:ext cx="1219200" cy="739140"/>
                </a:xfrm>
                <a:custGeom>
                  <a:avLst/>
                  <a:gdLst>
                    <a:gd name="connsiteX0" fmla="*/ 1219200 w 1219200"/>
                    <a:gd name="connsiteY0" fmla="*/ 0 h 739140"/>
                    <a:gd name="connsiteX1" fmla="*/ 739140 w 1219200"/>
                    <a:gd name="connsiteY1" fmla="*/ 434340 h 739140"/>
                    <a:gd name="connsiteX2" fmla="*/ 0 w 1219200"/>
                    <a:gd name="connsiteY2" fmla="*/ 739140 h 739140"/>
                    <a:gd name="connsiteX0" fmla="*/ 1219200 w 1219200"/>
                    <a:gd name="connsiteY0" fmla="*/ 0 h 739140"/>
                    <a:gd name="connsiteX1" fmla="*/ 739140 w 1219200"/>
                    <a:gd name="connsiteY1" fmla="*/ 434340 h 739140"/>
                    <a:gd name="connsiteX2" fmla="*/ 0 w 1219200"/>
                    <a:gd name="connsiteY2" fmla="*/ 739140 h 739140"/>
                    <a:gd name="connsiteX0" fmla="*/ 1219200 w 1219200"/>
                    <a:gd name="connsiteY0" fmla="*/ 0 h 739140"/>
                    <a:gd name="connsiteX1" fmla="*/ 739140 w 1219200"/>
                    <a:gd name="connsiteY1" fmla="*/ 434340 h 739140"/>
                    <a:gd name="connsiteX2" fmla="*/ 0 w 1219200"/>
                    <a:gd name="connsiteY2" fmla="*/ 739140 h 739140"/>
                    <a:gd name="connsiteX0" fmla="*/ 1219200 w 1219200"/>
                    <a:gd name="connsiteY0" fmla="*/ 0 h 739140"/>
                    <a:gd name="connsiteX1" fmla="*/ 739140 w 1219200"/>
                    <a:gd name="connsiteY1" fmla="*/ 434340 h 739140"/>
                    <a:gd name="connsiteX2" fmla="*/ 0 w 1219200"/>
                    <a:gd name="connsiteY2" fmla="*/ 739140 h 739140"/>
                    <a:gd name="connsiteX0" fmla="*/ 1219200 w 1219200"/>
                    <a:gd name="connsiteY0" fmla="*/ 0 h 739140"/>
                    <a:gd name="connsiteX1" fmla="*/ 739140 w 1219200"/>
                    <a:gd name="connsiteY1" fmla="*/ 434340 h 739140"/>
                    <a:gd name="connsiteX2" fmla="*/ 0 w 1219200"/>
                    <a:gd name="connsiteY2" fmla="*/ 739140 h 739140"/>
                    <a:gd name="connsiteX0" fmla="*/ 1219200 w 1219200"/>
                    <a:gd name="connsiteY0" fmla="*/ 0 h 739140"/>
                    <a:gd name="connsiteX1" fmla="*/ 739140 w 1219200"/>
                    <a:gd name="connsiteY1" fmla="*/ 434340 h 739140"/>
                    <a:gd name="connsiteX2" fmla="*/ 0 w 1219200"/>
                    <a:gd name="connsiteY2" fmla="*/ 739140 h 739140"/>
                    <a:gd name="connsiteX0" fmla="*/ 1219200 w 1219200"/>
                    <a:gd name="connsiteY0" fmla="*/ 0 h 739140"/>
                    <a:gd name="connsiteX1" fmla="*/ 739140 w 1219200"/>
                    <a:gd name="connsiteY1" fmla="*/ 434340 h 739140"/>
                    <a:gd name="connsiteX2" fmla="*/ 0 w 1219200"/>
                    <a:gd name="connsiteY2" fmla="*/ 739140 h 739140"/>
                    <a:gd name="connsiteX0" fmla="*/ 1219200 w 1219200"/>
                    <a:gd name="connsiteY0" fmla="*/ 0 h 739140"/>
                    <a:gd name="connsiteX1" fmla="*/ 739140 w 1219200"/>
                    <a:gd name="connsiteY1" fmla="*/ 434340 h 739140"/>
                    <a:gd name="connsiteX2" fmla="*/ 0 w 1219200"/>
                    <a:gd name="connsiteY2" fmla="*/ 739140 h 739140"/>
                    <a:gd name="connsiteX0" fmla="*/ 1219200 w 1219200"/>
                    <a:gd name="connsiteY0" fmla="*/ 0 h 739140"/>
                    <a:gd name="connsiteX1" fmla="*/ 739140 w 1219200"/>
                    <a:gd name="connsiteY1" fmla="*/ 434340 h 739140"/>
                    <a:gd name="connsiteX2" fmla="*/ 0 w 1219200"/>
                    <a:gd name="connsiteY2" fmla="*/ 739140 h 739140"/>
                    <a:gd name="connsiteX0" fmla="*/ 1219200 w 1219200"/>
                    <a:gd name="connsiteY0" fmla="*/ 0 h 739140"/>
                    <a:gd name="connsiteX1" fmla="*/ 739140 w 1219200"/>
                    <a:gd name="connsiteY1" fmla="*/ 434340 h 739140"/>
                    <a:gd name="connsiteX2" fmla="*/ 0 w 1219200"/>
                    <a:gd name="connsiteY2" fmla="*/ 739140 h 739140"/>
                    <a:gd name="connsiteX0" fmla="*/ 1219200 w 1219200"/>
                    <a:gd name="connsiteY0" fmla="*/ 0 h 739140"/>
                    <a:gd name="connsiteX1" fmla="*/ 739140 w 1219200"/>
                    <a:gd name="connsiteY1" fmla="*/ 434340 h 739140"/>
                    <a:gd name="connsiteX2" fmla="*/ 0 w 1219200"/>
                    <a:gd name="connsiteY2" fmla="*/ 739140 h 73914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1219200" h="739140">
                      <a:moveTo>
                        <a:pt x="1219200" y="0"/>
                      </a:moveTo>
                      <a:cubicBezTo>
                        <a:pt x="1172210" y="178435"/>
                        <a:pt x="995680" y="425450"/>
                        <a:pt x="739140" y="434340"/>
                      </a:cubicBezTo>
                      <a:cubicBezTo>
                        <a:pt x="391160" y="473710"/>
                        <a:pt x="39370" y="389255"/>
                        <a:pt x="0" y="739140"/>
                      </a:cubicBezTo>
                    </a:path>
                  </a:pathLst>
                </a:custGeom>
                <a:noFill/>
                <a:ln w="6350">
                  <a:solidFill>
                    <a:schemeClr val="tx1">
                      <a:lumMod val="65000"/>
                      <a:lumOff val="35000"/>
                    </a:schemeClr>
                  </a:solidFill>
                  <a:headEnd type="oval"/>
                  <a:tailEnd type="oval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>
                    <a:defRPr/>
                  </a:pPr>
                  <a:endParaRPr lang="en-US" dirty="0">
                    <a:solidFill>
                      <a:srgbClr val="434343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95" name="Freeform 94"/>
                <p:cNvSpPr/>
                <p:nvPr/>
              </p:nvSpPr>
              <p:spPr>
                <a:xfrm flipH="1">
                  <a:off x="5579110" y="3939540"/>
                  <a:ext cx="1219200" cy="739140"/>
                </a:xfrm>
                <a:custGeom>
                  <a:avLst/>
                  <a:gdLst>
                    <a:gd name="connsiteX0" fmla="*/ 1219200 w 1219200"/>
                    <a:gd name="connsiteY0" fmla="*/ 0 h 739140"/>
                    <a:gd name="connsiteX1" fmla="*/ 739140 w 1219200"/>
                    <a:gd name="connsiteY1" fmla="*/ 434340 h 739140"/>
                    <a:gd name="connsiteX2" fmla="*/ 0 w 1219200"/>
                    <a:gd name="connsiteY2" fmla="*/ 739140 h 739140"/>
                    <a:gd name="connsiteX0" fmla="*/ 1219200 w 1219200"/>
                    <a:gd name="connsiteY0" fmla="*/ 0 h 739140"/>
                    <a:gd name="connsiteX1" fmla="*/ 739140 w 1219200"/>
                    <a:gd name="connsiteY1" fmla="*/ 434340 h 739140"/>
                    <a:gd name="connsiteX2" fmla="*/ 0 w 1219200"/>
                    <a:gd name="connsiteY2" fmla="*/ 739140 h 739140"/>
                    <a:gd name="connsiteX0" fmla="*/ 1219200 w 1219200"/>
                    <a:gd name="connsiteY0" fmla="*/ 0 h 739140"/>
                    <a:gd name="connsiteX1" fmla="*/ 739140 w 1219200"/>
                    <a:gd name="connsiteY1" fmla="*/ 434340 h 739140"/>
                    <a:gd name="connsiteX2" fmla="*/ 0 w 1219200"/>
                    <a:gd name="connsiteY2" fmla="*/ 739140 h 739140"/>
                    <a:gd name="connsiteX0" fmla="*/ 1219200 w 1219200"/>
                    <a:gd name="connsiteY0" fmla="*/ 0 h 739140"/>
                    <a:gd name="connsiteX1" fmla="*/ 739140 w 1219200"/>
                    <a:gd name="connsiteY1" fmla="*/ 434340 h 739140"/>
                    <a:gd name="connsiteX2" fmla="*/ 0 w 1219200"/>
                    <a:gd name="connsiteY2" fmla="*/ 739140 h 739140"/>
                    <a:gd name="connsiteX0" fmla="*/ 1219200 w 1219200"/>
                    <a:gd name="connsiteY0" fmla="*/ 0 h 739140"/>
                    <a:gd name="connsiteX1" fmla="*/ 739140 w 1219200"/>
                    <a:gd name="connsiteY1" fmla="*/ 434340 h 739140"/>
                    <a:gd name="connsiteX2" fmla="*/ 0 w 1219200"/>
                    <a:gd name="connsiteY2" fmla="*/ 739140 h 739140"/>
                    <a:gd name="connsiteX0" fmla="*/ 1219200 w 1219200"/>
                    <a:gd name="connsiteY0" fmla="*/ 0 h 739140"/>
                    <a:gd name="connsiteX1" fmla="*/ 739140 w 1219200"/>
                    <a:gd name="connsiteY1" fmla="*/ 434340 h 739140"/>
                    <a:gd name="connsiteX2" fmla="*/ 0 w 1219200"/>
                    <a:gd name="connsiteY2" fmla="*/ 739140 h 739140"/>
                    <a:gd name="connsiteX0" fmla="*/ 1219200 w 1219200"/>
                    <a:gd name="connsiteY0" fmla="*/ 0 h 739140"/>
                    <a:gd name="connsiteX1" fmla="*/ 739140 w 1219200"/>
                    <a:gd name="connsiteY1" fmla="*/ 434340 h 739140"/>
                    <a:gd name="connsiteX2" fmla="*/ 0 w 1219200"/>
                    <a:gd name="connsiteY2" fmla="*/ 739140 h 739140"/>
                    <a:gd name="connsiteX0" fmla="*/ 1219200 w 1219200"/>
                    <a:gd name="connsiteY0" fmla="*/ 0 h 739140"/>
                    <a:gd name="connsiteX1" fmla="*/ 739140 w 1219200"/>
                    <a:gd name="connsiteY1" fmla="*/ 434340 h 739140"/>
                    <a:gd name="connsiteX2" fmla="*/ 0 w 1219200"/>
                    <a:gd name="connsiteY2" fmla="*/ 739140 h 739140"/>
                    <a:gd name="connsiteX0" fmla="*/ 1219200 w 1219200"/>
                    <a:gd name="connsiteY0" fmla="*/ 0 h 739140"/>
                    <a:gd name="connsiteX1" fmla="*/ 739140 w 1219200"/>
                    <a:gd name="connsiteY1" fmla="*/ 434340 h 739140"/>
                    <a:gd name="connsiteX2" fmla="*/ 0 w 1219200"/>
                    <a:gd name="connsiteY2" fmla="*/ 739140 h 739140"/>
                    <a:gd name="connsiteX0" fmla="*/ 1219200 w 1219200"/>
                    <a:gd name="connsiteY0" fmla="*/ 0 h 739140"/>
                    <a:gd name="connsiteX1" fmla="*/ 739140 w 1219200"/>
                    <a:gd name="connsiteY1" fmla="*/ 434340 h 739140"/>
                    <a:gd name="connsiteX2" fmla="*/ 0 w 1219200"/>
                    <a:gd name="connsiteY2" fmla="*/ 739140 h 739140"/>
                    <a:gd name="connsiteX0" fmla="*/ 1219200 w 1219200"/>
                    <a:gd name="connsiteY0" fmla="*/ 0 h 739140"/>
                    <a:gd name="connsiteX1" fmla="*/ 739140 w 1219200"/>
                    <a:gd name="connsiteY1" fmla="*/ 434340 h 739140"/>
                    <a:gd name="connsiteX2" fmla="*/ 0 w 1219200"/>
                    <a:gd name="connsiteY2" fmla="*/ 739140 h 73914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1219200" h="739140">
                      <a:moveTo>
                        <a:pt x="1219200" y="0"/>
                      </a:moveTo>
                      <a:cubicBezTo>
                        <a:pt x="1172210" y="178435"/>
                        <a:pt x="995680" y="425450"/>
                        <a:pt x="739140" y="434340"/>
                      </a:cubicBezTo>
                      <a:cubicBezTo>
                        <a:pt x="391160" y="473710"/>
                        <a:pt x="39370" y="389255"/>
                        <a:pt x="0" y="739140"/>
                      </a:cubicBezTo>
                    </a:path>
                  </a:pathLst>
                </a:custGeom>
                <a:noFill/>
                <a:ln w="6350">
                  <a:solidFill>
                    <a:schemeClr val="tx1">
                      <a:lumMod val="65000"/>
                      <a:lumOff val="35000"/>
                    </a:schemeClr>
                  </a:solidFill>
                  <a:headEnd type="oval"/>
                  <a:tailEnd type="oval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>
                    <a:defRPr/>
                  </a:pPr>
                  <a:endParaRPr lang="en-US" dirty="0">
                    <a:solidFill>
                      <a:srgbClr val="434343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96" name="Freeform 95"/>
                <p:cNvSpPr/>
                <p:nvPr/>
              </p:nvSpPr>
              <p:spPr>
                <a:xfrm>
                  <a:off x="5257800" y="3954780"/>
                  <a:ext cx="0" cy="777240"/>
                </a:xfrm>
                <a:custGeom>
                  <a:avLst/>
                  <a:gdLst>
                    <a:gd name="connsiteX0" fmla="*/ 0 w 0"/>
                    <a:gd name="connsiteY0" fmla="*/ 0 h 777240"/>
                    <a:gd name="connsiteX1" fmla="*/ 0 w 0"/>
                    <a:gd name="connsiteY1" fmla="*/ 777240 h 77724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h="777240">
                      <a:moveTo>
                        <a:pt x="0" y="0"/>
                      </a:moveTo>
                      <a:lnTo>
                        <a:pt x="0" y="777240"/>
                      </a:lnTo>
                    </a:path>
                  </a:pathLst>
                </a:custGeom>
                <a:noFill/>
                <a:ln w="6350">
                  <a:solidFill>
                    <a:schemeClr val="tx1">
                      <a:lumMod val="65000"/>
                      <a:lumOff val="35000"/>
                    </a:schemeClr>
                  </a:solidFill>
                  <a:headEnd type="oval"/>
                  <a:tailEnd type="oval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>
                    <a:defRPr/>
                  </a:pPr>
                  <a:endParaRPr lang="en-US" dirty="0">
                    <a:solidFill>
                      <a:srgbClr val="434343"/>
                    </a:solidFill>
                    <a:latin typeface="Calibri" panose="020F0502020204030204"/>
                  </a:endParaRPr>
                </a:p>
              </p:txBody>
            </p:sp>
          </p:grpSp>
          <p:grpSp>
            <p:nvGrpSpPr>
              <p:cNvPr id="12" name="Group 113">
                <a:extLst>
                  <a:ext uri="{FF2B5EF4-FFF2-40B4-BE49-F238E27FC236}">
                    <a16:creationId xmlns:a16="http://schemas.microsoft.com/office/drawing/2014/main" id="{E9290434-3789-4A60-842A-792A8D17AF9B}"/>
                  </a:ext>
                </a:extLst>
              </p:cNvPr>
              <p:cNvGrpSpPr/>
              <p:nvPr/>
            </p:nvGrpSpPr>
            <p:grpSpPr>
              <a:xfrm>
                <a:off x="3770733" y="1905116"/>
                <a:ext cx="3831008" cy="4736992"/>
                <a:chOff x="3770733" y="1905116"/>
                <a:chExt cx="3831008" cy="4736992"/>
              </a:xfrm>
            </p:grpSpPr>
            <p:grpSp>
              <p:nvGrpSpPr>
                <p:cNvPr id="20" name="Group 107">
                  <a:extLst>
                    <a:ext uri="{FF2B5EF4-FFF2-40B4-BE49-F238E27FC236}">
                      <a16:creationId xmlns:a16="http://schemas.microsoft.com/office/drawing/2014/main" id="{2FC4032E-F80E-45AD-A508-F794D6484C34}"/>
                    </a:ext>
                  </a:extLst>
                </p:cNvPr>
                <p:cNvGrpSpPr/>
                <p:nvPr/>
              </p:nvGrpSpPr>
              <p:grpSpPr>
                <a:xfrm>
                  <a:off x="3838967" y="5590882"/>
                  <a:ext cx="3680946" cy="1051226"/>
                  <a:chOff x="3838967" y="5590882"/>
                  <a:chExt cx="3680947" cy="1051226"/>
                </a:xfrm>
              </p:grpSpPr>
              <p:grpSp>
                <p:nvGrpSpPr>
                  <p:cNvPr id="21" name="Group 67"/>
                  <p:cNvGrpSpPr/>
                  <p:nvPr/>
                </p:nvGrpSpPr>
                <p:grpSpPr>
                  <a:xfrm flipH="1">
                    <a:off x="3838967" y="5590882"/>
                    <a:ext cx="3680947" cy="1051226"/>
                    <a:chOff x="4768266" y="5705182"/>
                    <a:chExt cx="3680947" cy="1051226"/>
                  </a:xfrm>
                </p:grpSpPr>
                <p:sp>
                  <p:nvSpPr>
                    <p:cNvPr id="72" name="Rectangle 143"/>
                    <p:cNvSpPr/>
                    <p:nvPr/>
                  </p:nvSpPr>
                  <p:spPr>
                    <a:xfrm>
                      <a:off x="4768266" y="5887187"/>
                      <a:ext cx="2854422" cy="687216"/>
                    </a:xfrm>
                    <a:custGeom>
                      <a:avLst/>
                      <a:gdLst>
                        <a:gd name="connsiteX0" fmla="*/ 0 w 2263070"/>
                        <a:gd name="connsiteY0" fmla="*/ 0 h 687216"/>
                        <a:gd name="connsiteX1" fmla="*/ 2263070 w 2263070"/>
                        <a:gd name="connsiteY1" fmla="*/ 0 h 687216"/>
                        <a:gd name="connsiteX2" fmla="*/ 2263070 w 2263070"/>
                        <a:gd name="connsiteY2" fmla="*/ 687216 h 687216"/>
                        <a:gd name="connsiteX3" fmla="*/ 0 w 2263070"/>
                        <a:gd name="connsiteY3" fmla="*/ 687216 h 687216"/>
                        <a:gd name="connsiteX4" fmla="*/ 0 w 2263070"/>
                        <a:gd name="connsiteY4" fmla="*/ 0 h 687216"/>
                        <a:gd name="connsiteX0" fmla="*/ 0 w 2263070"/>
                        <a:gd name="connsiteY0" fmla="*/ 0 h 687216"/>
                        <a:gd name="connsiteX1" fmla="*/ 2263070 w 2263070"/>
                        <a:gd name="connsiteY1" fmla="*/ 0 h 687216"/>
                        <a:gd name="connsiteX2" fmla="*/ 2084172 w 2263070"/>
                        <a:gd name="connsiteY2" fmla="*/ 362830 h 687216"/>
                        <a:gd name="connsiteX3" fmla="*/ 2263070 w 2263070"/>
                        <a:gd name="connsiteY3" fmla="*/ 687216 h 687216"/>
                        <a:gd name="connsiteX4" fmla="*/ 0 w 2263070"/>
                        <a:gd name="connsiteY4" fmla="*/ 687216 h 687216"/>
                        <a:gd name="connsiteX5" fmla="*/ 0 w 2263070"/>
                        <a:gd name="connsiteY5" fmla="*/ 0 h 687216"/>
                        <a:gd name="connsiteX0" fmla="*/ 0 w 2545953"/>
                        <a:gd name="connsiteY0" fmla="*/ 0 h 687216"/>
                        <a:gd name="connsiteX1" fmla="*/ 2263070 w 2545953"/>
                        <a:gd name="connsiteY1" fmla="*/ 0 h 687216"/>
                        <a:gd name="connsiteX2" fmla="*/ 2263070 w 2545953"/>
                        <a:gd name="connsiteY2" fmla="*/ 687216 h 687216"/>
                        <a:gd name="connsiteX3" fmla="*/ 0 w 2545953"/>
                        <a:gd name="connsiteY3" fmla="*/ 687216 h 687216"/>
                        <a:gd name="connsiteX4" fmla="*/ 0 w 2545953"/>
                        <a:gd name="connsiteY4" fmla="*/ 0 h 687216"/>
                        <a:gd name="connsiteX0" fmla="*/ 0 w 2406114"/>
                        <a:gd name="connsiteY0" fmla="*/ 0 h 687216"/>
                        <a:gd name="connsiteX1" fmla="*/ 2263070 w 2406114"/>
                        <a:gd name="connsiteY1" fmla="*/ 0 h 687216"/>
                        <a:gd name="connsiteX2" fmla="*/ 2263070 w 2406114"/>
                        <a:gd name="connsiteY2" fmla="*/ 687216 h 687216"/>
                        <a:gd name="connsiteX3" fmla="*/ 0 w 2406114"/>
                        <a:gd name="connsiteY3" fmla="*/ 687216 h 687216"/>
                        <a:gd name="connsiteX4" fmla="*/ 0 w 2406114"/>
                        <a:gd name="connsiteY4" fmla="*/ 0 h 687216"/>
                        <a:gd name="connsiteX0" fmla="*/ 0 w 2263070"/>
                        <a:gd name="connsiteY0" fmla="*/ 0 h 687216"/>
                        <a:gd name="connsiteX1" fmla="*/ 2263070 w 2263070"/>
                        <a:gd name="connsiteY1" fmla="*/ 0 h 687216"/>
                        <a:gd name="connsiteX2" fmla="*/ 2263070 w 2263070"/>
                        <a:gd name="connsiteY2" fmla="*/ 687216 h 687216"/>
                        <a:gd name="connsiteX3" fmla="*/ 0 w 2263070"/>
                        <a:gd name="connsiteY3" fmla="*/ 687216 h 687216"/>
                        <a:gd name="connsiteX4" fmla="*/ 0 w 2263070"/>
                        <a:gd name="connsiteY4" fmla="*/ 0 h 687216"/>
                        <a:gd name="connsiteX0" fmla="*/ 0 w 2263070"/>
                        <a:gd name="connsiteY0" fmla="*/ 0 h 687216"/>
                        <a:gd name="connsiteX1" fmla="*/ 2263070 w 2263070"/>
                        <a:gd name="connsiteY1" fmla="*/ 0 h 687216"/>
                        <a:gd name="connsiteX2" fmla="*/ 2263070 w 2263070"/>
                        <a:gd name="connsiteY2" fmla="*/ 687216 h 687216"/>
                        <a:gd name="connsiteX3" fmla="*/ 0 w 2263070"/>
                        <a:gd name="connsiteY3" fmla="*/ 687216 h 687216"/>
                        <a:gd name="connsiteX4" fmla="*/ 0 w 2263070"/>
                        <a:gd name="connsiteY4" fmla="*/ 0 h 687216"/>
                        <a:gd name="connsiteX0" fmla="*/ 0 w 2263070"/>
                        <a:gd name="connsiteY0" fmla="*/ 0 h 687216"/>
                        <a:gd name="connsiteX1" fmla="*/ 2263070 w 2263070"/>
                        <a:gd name="connsiteY1" fmla="*/ 0 h 687216"/>
                        <a:gd name="connsiteX2" fmla="*/ 2263070 w 2263070"/>
                        <a:gd name="connsiteY2" fmla="*/ 687216 h 687216"/>
                        <a:gd name="connsiteX3" fmla="*/ 0 w 2263070"/>
                        <a:gd name="connsiteY3" fmla="*/ 687216 h 687216"/>
                        <a:gd name="connsiteX4" fmla="*/ 0 w 2263070"/>
                        <a:gd name="connsiteY4" fmla="*/ 0 h 687216"/>
                        <a:gd name="connsiteX0" fmla="*/ 0 w 2263070"/>
                        <a:gd name="connsiteY0" fmla="*/ 0 h 687216"/>
                        <a:gd name="connsiteX1" fmla="*/ 2263070 w 2263070"/>
                        <a:gd name="connsiteY1" fmla="*/ 0 h 687216"/>
                        <a:gd name="connsiteX2" fmla="*/ 2263070 w 2263070"/>
                        <a:gd name="connsiteY2" fmla="*/ 687216 h 687216"/>
                        <a:gd name="connsiteX3" fmla="*/ 0 w 2263070"/>
                        <a:gd name="connsiteY3" fmla="*/ 687216 h 687216"/>
                        <a:gd name="connsiteX4" fmla="*/ 0 w 2263070"/>
                        <a:gd name="connsiteY4" fmla="*/ 0 h 687216"/>
                        <a:gd name="connsiteX0" fmla="*/ 0 w 2263070"/>
                        <a:gd name="connsiteY0" fmla="*/ 0 h 687216"/>
                        <a:gd name="connsiteX1" fmla="*/ 2263070 w 2263070"/>
                        <a:gd name="connsiteY1" fmla="*/ 0 h 687216"/>
                        <a:gd name="connsiteX2" fmla="*/ 2263070 w 2263070"/>
                        <a:gd name="connsiteY2" fmla="*/ 687216 h 687216"/>
                        <a:gd name="connsiteX3" fmla="*/ 0 w 2263070"/>
                        <a:gd name="connsiteY3" fmla="*/ 687216 h 687216"/>
                        <a:gd name="connsiteX4" fmla="*/ 0 w 2263070"/>
                        <a:gd name="connsiteY4" fmla="*/ 0 h 687216"/>
                        <a:gd name="connsiteX0" fmla="*/ 0 w 2263070"/>
                        <a:gd name="connsiteY0" fmla="*/ 0 h 687216"/>
                        <a:gd name="connsiteX1" fmla="*/ 2263070 w 2263070"/>
                        <a:gd name="connsiteY1" fmla="*/ 0 h 687216"/>
                        <a:gd name="connsiteX2" fmla="*/ 2263070 w 2263070"/>
                        <a:gd name="connsiteY2" fmla="*/ 687216 h 687216"/>
                        <a:gd name="connsiteX3" fmla="*/ 0 w 2263070"/>
                        <a:gd name="connsiteY3" fmla="*/ 687216 h 687216"/>
                        <a:gd name="connsiteX4" fmla="*/ 0 w 2263070"/>
                        <a:gd name="connsiteY4" fmla="*/ 0 h 687216"/>
                        <a:gd name="connsiteX0" fmla="*/ 0 w 2263070"/>
                        <a:gd name="connsiteY0" fmla="*/ 0 h 687216"/>
                        <a:gd name="connsiteX1" fmla="*/ 2263070 w 2263070"/>
                        <a:gd name="connsiteY1" fmla="*/ 0 h 687216"/>
                        <a:gd name="connsiteX2" fmla="*/ 2263070 w 2263070"/>
                        <a:gd name="connsiteY2" fmla="*/ 687216 h 687216"/>
                        <a:gd name="connsiteX3" fmla="*/ 0 w 2263070"/>
                        <a:gd name="connsiteY3" fmla="*/ 687216 h 687216"/>
                        <a:gd name="connsiteX4" fmla="*/ 0 w 2263070"/>
                        <a:gd name="connsiteY4" fmla="*/ 0 h 687216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2263070" h="687216">
                          <a:moveTo>
                            <a:pt x="0" y="0"/>
                          </a:moveTo>
                          <a:lnTo>
                            <a:pt x="2263070" y="0"/>
                          </a:lnTo>
                          <a:cubicBezTo>
                            <a:pt x="2090180" y="109772"/>
                            <a:pt x="1973498" y="458379"/>
                            <a:pt x="2263070" y="687216"/>
                          </a:cubicBezTo>
                          <a:lnTo>
                            <a:pt x="0" y="687216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solidFill>
                      <a:schemeClr val="accent5">
                        <a:lumMod val="75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>
                        <a:defRPr/>
                      </a:pPr>
                      <a:endParaRPr lang="en-US" dirty="0">
                        <a:solidFill>
                          <a:prstClr val="white"/>
                        </a:solidFill>
                        <a:latin typeface="Calibri" panose="020F0502020204030204"/>
                      </a:endParaRPr>
                    </a:p>
                  </p:txBody>
                </p:sp>
                <p:grpSp>
                  <p:nvGrpSpPr>
                    <p:cNvPr id="28" name="Group 72"/>
                    <p:cNvGrpSpPr/>
                    <p:nvPr/>
                  </p:nvGrpSpPr>
                  <p:grpSpPr>
                    <a:xfrm flipH="1">
                      <a:off x="7397985" y="5705182"/>
                      <a:ext cx="1051228" cy="1051226"/>
                      <a:chOff x="4396043" y="1286485"/>
                      <a:chExt cx="989390" cy="989390"/>
                    </a:xfrm>
                  </p:grpSpPr>
                  <p:sp>
                    <p:nvSpPr>
                      <p:cNvPr id="74" name="Donut 73"/>
                      <p:cNvSpPr/>
                      <p:nvPr/>
                    </p:nvSpPr>
                    <p:spPr>
                      <a:xfrm flipH="1">
                        <a:off x="4396043" y="1286485"/>
                        <a:ext cx="989390" cy="989390"/>
                      </a:xfrm>
                      <a:prstGeom prst="donut">
                        <a:avLst>
                          <a:gd name="adj" fmla="val 10135"/>
                        </a:avLst>
                      </a:prstGeom>
                      <a:solidFill>
                        <a:schemeClr val="accent5">
                          <a:lumMod val="75000"/>
                        </a:schemeClr>
                      </a:solidFill>
                      <a:ln>
                        <a:noFill/>
                      </a:ln>
                      <a:effectLst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>
                          <a:defRPr/>
                        </a:pPr>
                        <a:endParaRPr lang="en-US" dirty="0">
                          <a:solidFill>
                            <a:prstClr val="white"/>
                          </a:solidFill>
                          <a:latin typeface="Calibri" panose="020F0502020204030204"/>
                        </a:endParaRPr>
                      </a:p>
                    </p:txBody>
                  </p:sp>
                  <p:sp>
                    <p:nvSpPr>
                      <p:cNvPr id="75" name="Oval 74"/>
                      <p:cNvSpPr/>
                      <p:nvPr/>
                    </p:nvSpPr>
                    <p:spPr>
                      <a:xfrm flipH="1">
                        <a:off x="4550930" y="1432173"/>
                        <a:ext cx="679614" cy="679614"/>
                      </a:xfrm>
                      <a:prstGeom prst="ellipse">
                        <a:avLst/>
                      </a:prstGeom>
                      <a:solidFill>
                        <a:schemeClr val="bg1"/>
                      </a:solidFill>
                      <a:ln>
                        <a:solidFill>
                          <a:schemeClr val="bg1">
                            <a:lumMod val="95000"/>
                          </a:schemeClr>
                        </a:solidFill>
                      </a:ln>
                      <a:effectLst>
                        <a:outerShdw blurRad="50800" dist="50800" dir="2700000" algn="tl" rotWithShape="0">
                          <a:prstClr val="black">
                            <a:alpha val="40000"/>
                          </a:prstClr>
                        </a:outerShdw>
                      </a:effectLst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>
                          <a:defRPr/>
                        </a:pPr>
                        <a:endParaRPr lang="en-US" dirty="0">
                          <a:solidFill>
                            <a:prstClr val="white"/>
                          </a:solidFill>
                          <a:latin typeface="Calibri" panose="020F0502020204030204"/>
                        </a:endParaRPr>
                      </a:p>
                    </p:txBody>
                  </p:sp>
                </p:grpSp>
              </p:grpSp>
              <p:sp>
                <p:nvSpPr>
                  <p:cNvPr id="47" name="TextBox 46"/>
                  <p:cNvSpPr txBox="1"/>
                  <p:nvPr/>
                </p:nvSpPr>
                <p:spPr>
                  <a:xfrm flipH="1">
                    <a:off x="4904702" y="5729868"/>
                    <a:ext cx="2168665" cy="780525"/>
                  </a:xfrm>
                  <a:prstGeom prst="rect">
                    <a:avLst/>
                  </a:prstGeom>
                  <a:noFill/>
                </p:spPr>
                <p:txBody>
                  <a:bodyPr wrap="square" rtlCol="0" anchor="ctr">
                    <a:spAutoFit/>
                  </a:bodyPr>
                  <a:lstStyle/>
                  <a:p>
                    <a:pPr>
                      <a:defRPr/>
                    </a:pPr>
                    <a:r>
                      <a:rPr lang="en-US" sz="2400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t>Honor Free Speech</a:t>
                    </a:r>
                  </a:p>
                </p:txBody>
              </p:sp>
            </p:grpSp>
            <p:grpSp>
              <p:nvGrpSpPr>
                <p:cNvPr id="51" name="Group 106">
                  <a:extLst>
                    <a:ext uri="{FF2B5EF4-FFF2-40B4-BE49-F238E27FC236}">
                      <a16:creationId xmlns:a16="http://schemas.microsoft.com/office/drawing/2014/main" id="{EFCFC615-9D50-49F2-85DF-94C38B87ADD3}"/>
                    </a:ext>
                  </a:extLst>
                </p:cNvPr>
                <p:cNvGrpSpPr/>
                <p:nvPr/>
              </p:nvGrpSpPr>
              <p:grpSpPr>
                <a:xfrm>
                  <a:off x="3838410" y="4429093"/>
                  <a:ext cx="3681503" cy="1051226"/>
                  <a:chOff x="3838410" y="4429093"/>
                  <a:chExt cx="3681503" cy="1051226"/>
                </a:xfrm>
              </p:grpSpPr>
              <p:grpSp>
                <p:nvGrpSpPr>
                  <p:cNvPr id="63" name="Group 66"/>
                  <p:cNvGrpSpPr/>
                  <p:nvPr/>
                </p:nvGrpSpPr>
                <p:grpSpPr>
                  <a:xfrm flipH="1">
                    <a:off x="3838410" y="4429093"/>
                    <a:ext cx="3681503" cy="1051226"/>
                    <a:chOff x="4768267" y="4543393"/>
                    <a:chExt cx="3681503" cy="1051226"/>
                  </a:xfrm>
                </p:grpSpPr>
                <p:sp>
                  <p:nvSpPr>
                    <p:cNvPr id="76" name="Rectangle 143"/>
                    <p:cNvSpPr/>
                    <p:nvPr/>
                  </p:nvSpPr>
                  <p:spPr>
                    <a:xfrm>
                      <a:off x="4768267" y="4716381"/>
                      <a:ext cx="2865753" cy="687216"/>
                    </a:xfrm>
                    <a:custGeom>
                      <a:avLst/>
                      <a:gdLst>
                        <a:gd name="connsiteX0" fmla="*/ 0 w 2263070"/>
                        <a:gd name="connsiteY0" fmla="*/ 0 h 687216"/>
                        <a:gd name="connsiteX1" fmla="*/ 2263070 w 2263070"/>
                        <a:gd name="connsiteY1" fmla="*/ 0 h 687216"/>
                        <a:gd name="connsiteX2" fmla="*/ 2263070 w 2263070"/>
                        <a:gd name="connsiteY2" fmla="*/ 687216 h 687216"/>
                        <a:gd name="connsiteX3" fmla="*/ 0 w 2263070"/>
                        <a:gd name="connsiteY3" fmla="*/ 687216 h 687216"/>
                        <a:gd name="connsiteX4" fmla="*/ 0 w 2263070"/>
                        <a:gd name="connsiteY4" fmla="*/ 0 h 687216"/>
                        <a:gd name="connsiteX0" fmla="*/ 0 w 2263070"/>
                        <a:gd name="connsiteY0" fmla="*/ 0 h 687216"/>
                        <a:gd name="connsiteX1" fmla="*/ 2263070 w 2263070"/>
                        <a:gd name="connsiteY1" fmla="*/ 0 h 687216"/>
                        <a:gd name="connsiteX2" fmla="*/ 2084172 w 2263070"/>
                        <a:gd name="connsiteY2" fmla="*/ 362830 h 687216"/>
                        <a:gd name="connsiteX3" fmla="*/ 2263070 w 2263070"/>
                        <a:gd name="connsiteY3" fmla="*/ 687216 h 687216"/>
                        <a:gd name="connsiteX4" fmla="*/ 0 w 2263070"/>
                        <a:gd name="connsiteY4" fmla="*/ 687216 h 687216"/>
                        <a:gd name="connsiteX5" fmla="*/ 0 w 2263070"/>
                        <a:gd name="connsiteY5" fmla="*/ 0 h 687216"/>
                        <a:gd name="connsiteX0" fmla="*/ 0 w 2545953"/>
                        <a:gd name="connsiteY0" fmla="*/ 0 h 687216"/>
                        <a:gd name="connsiteX1" fmla="*/ 2263070 w 2545953"/>
                        <a:gd name="connsiteY1" fmla="*/ 0 h 687216"/>
                        <a:gd name="connsiteX2" fmla="*/ 2263070 w 2545953"/>
                        <a:gd name="connsiteY2" fmla="*/ 687216 h 687216"/>
                        <a:gd name="connsiteX3" fmla="*/ 0 w 2545953"/>
                        <a:gd name="connsiteY3" fmla="*/ 687216 h 687216"/>
                        <a:gd name="connsiteX4" fmla="*/ 0 w 2545953"/>
                        <a:gd name="connsiteY4" fmla="*/ 0 h 687216"/>
                        <a:gd name="connsiteX0" fmla="*/ 0 w 2406114"/>
                        <a:gd name="connsiteY0" fmla="*/ 0 h 687216"/>
                        <a:gd name="connsiteX1" fmla="*/ 2263070 w 2406114"/>
                        <a:gd name="connsiteY1" fmla="*/ 0 h 687216"/>
                        <a:gd name="connsiteX2" fmla="*/ 2263070 w 2406114"/>
                        <a:gd name="connsiteY2" fmla="*/ 687216 h 687216"/>
                        <a:gd name="connsiteX3" fmla="*/ 0 w 2406114"/>
                        <a:gd name="connsiteY3" fmla="*/ 687216 h 687216"/>
                        <a:gd name="connsiteX4" fmla="*/ 0 w 2406114"/>
                        <a:gd name="connsiteY4" fmla="*/ 0 h 687216"/>
                        <a:gd name="connsiteX0" fmla="*/ 0 w 2263070"/>
                        <a:gd name="connsiteY0" fmla="*/ 0 h 687216"/>
                        <a:gd name="connsiteX1" fmla="*/ 2263070 w 2263070"/>
                        <a:gd name="connsiteY1" fmla="*/ 0 h 687216"/>
                        <a:gd name="connsiteX2" fmla="*/ 2263070 w 2263070"/>
                        <a:gd name="connsiteY2" fmla="*/ 687216 h 687216"/>
                        <a:gd name="connsiteX3" fmla="*/ 0 w 2263070"/>
                        <a:gd name="connsiteY3" fmla="*/ 687216 h 687216"/>
                        <a:gd name="connsiteX4" fmla="*/ 0 w 2263070"/>
                        <a:gd name="connsiteY4" fmla="*/ 0 h 687216"/>
                        <a:gd name="connsiteX0" fmla="*/ 0 w 2263070"/>
                        <a:gd name="connsiteY0" fmla="*/ 0 h 687216"/>
                        <a:gd name="connsiteX1" fmla="*/ 2263070 w 2263070"/>
                        <a:gd name="connsiteY1" fmla="*/ 0 h 687216"/>
                        <a:gd name="connsiteX2" fmla="*/ 2263070 w 2263070"/>
                        <a:gd name="connsiteY2" fmla="*/ 687216 h 687216"/>
                        <a:gd name="connsiteX3" fmla="*/ 0 w 2263070"/>
                        <a:gd name="connsiteY3" fmla="*/ 687216 h 687216"/>
                        <a:gd name="connsiteX4" fmla="*/ 0 w 2263070"/>
                        <a:gd name="connsiteY4" fmla="*/ 0 h 687216"/>
                        <a:gd name="connsiteX0" fmla="*/ 0 w 2263070"/>
                        <a:gd name="connsiteY0" fmla="*/ 0 h 687216"/>
                        <a:gd name="connsiteX1" fmla="*/ 2263070 w 2263070"/>
                        <a:gd name="connsiteY1" fmla="*/ 0 h 687216"/>
                        <a:gd name="connsiteX2" fmla="*/ 2263070 w 2263070"/>
                        <a:gd name="connsiteY2" fmla="*/ 687216 h 687216"/>
                        <a:gd name="connsiteX3" fmla="*/ 0 w 2263070"/>
                        <a:gd name="connsiteY3" fmla="*/ 687216 h 687216"/>
                        <a:gd name="connsiteX4" fmla="*/ 0 w 2263070"/>
                        <a:gd name="connsiteY4" fmla="*/ 0 h 687216"/>
                        <a:gd name="connsiteX0" fmla="*/ 0 w 2263070"/>
                        <a:gd name="connsiteY0" fmla="*/ 0 h 687216"/>
                        <a:gd name="connsiteX1" fmla="*/ 2263070 w 2263070"/>
                        <a:gd name="connsiteY1" fmla="*/ 0 h 687216"/>
                        <a:gd name="connsiteX2" fmla="*/ 2263070 w 2263070"/>
                        <a:gd name="connsiteY2" fmla="*/ 687216 h 687216"/>
                        <a:gd name="connsiteX3" fmla="*/ 0 w 2263070"/>
                        <a:gd name="connsiteY3" fmla="*/ 687216 h 687216"/>
                        <a:gd name="connsiteX4" fmla="*/ 0 w 2263070"/>
                        <a:gd name="connsiteY4" fmla="*/ 0 h 687216"/>
                        <a:gd name="connsiteX0" fmla="*/ 0 w 2263070"/>
                        <a:gd name="connsiteY0" fmla="*/ 0 h 687216"/>
                        <a:gd name="connsiteX1" fmla="*/ 2263070 w 2263070"/>
                        <a:gd name="connsiteY1" fmla="*/ 0 h 687216"/>
                        <a:gd name="connsiteX2" fmla="*/ 2263070 w 2263070"/>
                        <a:gd name="connsiteY2" fmla="*/ 687216 h 687216"/>
                        <a:gd name="connsiteX3" fmla="*/ 0 w 2263070"/>
                        <a:gd name="connsiteY3" fmla="*/ 687216 h 687216"/>
                        <a:gd name="connsiteX4" fmla="*/ 0 w 2263070"/>
                        <a:gd name="connsiteY4" fmla="*/ 0 h 687216"/>
                        <a:gd name="connsiteX0" fmla="*/ 0 w 2263070"/>
                        <a:gd name="connsiteY0" fmla="*/ 0 h 687216"/>
                        <a:gd name="connsiteX1" fmla="*/ 2263070 w 2263070"/>
                        <a:gd name="connsiteY1" fmla="*/ 0 h 687216"/>
                        <a:gd name="connsiteX2" fmla="*/ 2263070 w 2263070"/>
                        <a:gd name="connsiteY2" fmla="*/ 687216 h 687216"/>
                        <a:gd name="connsiteX3" fmla="*/ 0 w 2263070"/>
                        <a:gd name="connsiteY3" fmla="*/ 687216 h 687216"/>
                        <a:gd name="connsiteX4" fmla="*/ 0 w 2263070"/>
                        <a:gd name="connsiteY4" fmla="*/ 0 h 687216"/>
                        <a:gd name="connsiteX0" fmla="*/ 0 w 2263070"/>
                        <a:gd name="connsiteY0" fmla="*/ 0 h 687216"/>
                        <a:gd name="connsiteX1" fmla="*/ 2263070 w 2263070"/>
                        <a:gd name="connsiteY1" fmla="*/ 0 h 687216"/>
                        <a:gd name="connsiteX2" fmla="*/ 2263070 w 2263070"/>
                        <a:gd name="connsiteY2" fmla="*/ 687216 h 687216"/>
                        <a:gd name="connsiteX3" fmla="*/ 0 w 2263070"/>
                        <a:gd name="connsiteY3" fmla="*/ 687216 h 687216"/>
                        <a:gd name="connsiteX4" fmla="*/ 0 w 2263070"/>
                        <a:gd name="connsiteY4" fmla="*/ 0 h 687216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2263070" h="687216">
                          <a:moveTo>
                            <a:pt x="0" y="0"/>
                          </a:moveTo>
                          <a:lnTo>
                            <a:pt x="2263070" y="0"/>
                          </a:lnTo>
                          <a:cubicBezTo>
                            <a:pt x="2090180" y="109772"/>
                            <a:pt x="1973498" y="458379"/>
                            <a:pt x="2263070" y="687216"/>
                          </a:cubicBezTo>
                          <a:lnTo>
                            <a:pt x="0" y="687216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solidFill>
                      <a:schemeClr val="accent5">
                        <a:lumMod val="75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>
                        <a:defRPr/>
                      </a:pPr>
                      <a:endParaRPr lang="en-US" dirty="0">
                        <a:solidFill>
                          <a:prstClr val="white"/>
                        </a:solidFill>
                        <a:latin typeface="Calibri" panose="020F0502020204030204"/>
                      </a:endParaRPr>
                    </a:p>
                  </p:txBody>
                </p:sp>
                <p:grpSp>
                  <p:nvGrpSpPr>
                    <p:cNvPr id="64" name="Group 76"/>
                    <p:cNvGrpSpPr/>
                    <p:nvPr/>
                  </p:nvGrpSpPr>
                  <p:grpSpPr>
                    <a:xfrm flipH="1">
                      <a:off x="7398542" y="4543393"/>
                      <a:ext cx="1051228" cy="1051226"/>
                      <a:chOff x="4396044" y="1286485"/>
                      <a:chExt cx="989390" cy="989390"/>
                    </a:xfrm>
                  </p:grpSpPr>
                  <p:sp>
                    <p:nvSpPr>
                      <p:cNvPr id="78" name="Donut 77"/>
                      <p:cNvSpPr/>
                      <p:nvPr/>
                    </p:nvSpPr>
                    <p:spPr>
                      <a:xfrm flipH="1">
                        <a:off x="4396044" y="1286485"/>
                        <a:ext cx="989390" cy="989390"/>
                      </a:xfrm>
                      <a:prstGeom prst="donut">
                        <a:avLst>
                          <a:gd name="adj" fmla="val 10135"/>
                        </a:avLst>
                      </a:prstGeom>
                      <a:solidFill>
                        <a:schemeClr val="accent5">
                          <a:lumMod val="75000"/>
                        </a:schemeClr>
                      </a:solidFill>
                      <a:ln>
                        <a:noFill/>
                      </a:ln>
                      <a:effectLst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>
                          <a:defRPr/>
                        </a:pPr>
                        <a:endParaRPr lang="en-US" dirty="0">
                          <a:solidFill>
                            <a:prstClr val="white"/>
                          </a:solidFill>
                          <a:latin typeface="Calibri" panose="020F0502020204030204"/>
                        </a:endParaRPr>
                      </a:p>
                    </p:txBody>
                  </p:sp>
                  <p:sp>
                    <p:nvSpPr>
                      <p:cNvPr id="79" name="Oval 78"/>
                      <p:cNvSpPr/>
                      <p:nvPr/>
                    </p:nvSpPr>
                    <p:spPr>
                      <a:xfrm flipH="1">
                        <a:off x="4550932" y="1432173"/>
                        <a:ext cx="679614" cy="679614"/>
                      </a:xfrm>
                      <a:prstGeom prst="ellipse">
                        <a:avLst/>
                      </a:prstGeom>
                      <a:solidFill>
                        <a:schemeClr val="bg1"/>
                      </a:solidFill>
                      <a:ln>
                        <a:solidFill>
                          <a:schemeClr val="bg1">
                            <a:lumMod val="95000"/>
                          </a:schemeClr>
                        </a:solidFill>
                      </a:ln>
                      <a:effectLst>
                        <a:outerShdw blurRad="50800" dist="50800" dir="2700000" algn="tl" rotWithShape="0">
                          <a:prstClr val="black">
                            <a:alpha val="40000"/>
                          </a:prstClr>
                        </a:outerShdw>
                      </a:effectLst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>
                          <a:defRPr/>
                        </a:pPr>
                        <a:endParaRPr lang="en-US" dirty="0">
                          <a:solidFill>
                            <a:prstClr val="white"/>
                          </a:solidFill>
                          <a:latin typeface="Calibri" panose="020F0502020204030204"/>
                        </a:endParaRPr>
                      </a:p>
                    </p:txBody>
                  </p:sp>
                </p:grpSp>
              </p:grpSp>
              <p:sp>
                <p:nvSpPr>
                  <p:cNvPr id="40" name="TextBox 39"/>
                  <p:cNvSpPr txBox="1"/>
                  <p:nvPr/>
                </p:nvSpPr>
                <p:spPr>
                  <a:xfrm flipH="1">
                    <a:off x="4868170" y="4551570"/>
                    <a:ext cx="2024167" cy="780525"/>
                  </a:xfrm>
                  <a:prstGeom prst="rect">
                    <a:avLst/>
                  </a:prstGeom>
                  <a:noFill/>
                </p:spPr>
                <p:txBody>
                  <a:bodyPr wrap="square" rtlCol="0" anchor="ctr">
                    <a:spAutoFit/>
                  </a:bodyPr>
                  <a:lstStyle/>
                  <a:p>
                    <a:pPr>
                      <a:defRPr/>
                    </a:pPr>
                    <a:r>
                      <a:rPr lang="en-US" sz="2400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t>Combat Intolerance</a:t>
                    </a:r>
                  </a:p>
                </p:txBody>
              </p:sp>
            </p:grpSp>
            <p:grpSp>
              <p:nvGrpSpPr>
                <p:cNvPr id="67" name="Group 105">
                  <a:extLst>
                    <a:ext uri="{FF2B5EF4-FFF2-40B4-BE49-F238E27FC236}">
                      <a16:creationId xmlns:a16="http://schemas.microsoft.com/office/drawing/2014/main" id="{E2791A51-6620-4631-A744-5B723927AFD1}"/>
                    </a:ext>
                  </a:extLst>
                </p:cNvPr>
                <p:cNvGrpSpPr/>
                <p:nvPr/>
              </p:nvGrpSpPr>
              <p:grpSpPr>
                <a:xfrm>
                  <a:off x="3838410" y="3253867"/>
                  <a:ext cx="3681502" cy="1051226"/>
                  <a:chOff x="3838410" y="3253867"/>
                  <a:chExt cx="3681502" cy="1051226"/>
                </a:xfrm>
              </p:grpSpPr>
              <p:grpSp>
                <p:nvGrpSpPr>
                  <p:cNvPr id="68" name="Group 65"/>
                  <p:cNvGrpSpPr/>
                  <p:nvPr/>
                </p:nvGrpSpPr>
                <p:grpSpPr>
                  <a:xfrm flipH="1">
                    <a:off x="3838410" y="3253867"/>
                    <a:ext cx="3681502" cy="1051226"/>
                    <a:chOff x="4768268" y="3368167"/>
                    <a:chExt cx="3681502" cy="1051226"/>
                  </a:xfrm>
                </p:grpSpPr>
                <p:sp>
                  <p:nvSpPr>
                    <p:cNvPr id="80" name="Rectangle 143"/>
                    <p:cNvSpPr/>
                    <p:nvPr/>
                  </p:nvSpPr>
                  <p:spPr>
                    <a:xfrm>
                      <a:off x="4768268" y="3545968"/>
                      <a:ext cx="2865748" cy="687216"/>
                    </a:xfrm>
                    <a:custGeom>
                      <a:avLst/>
                      <a:gdLst>
                        <a:gd name="connsiteX0" fmla="*/ 0 w 2263070"/>
                        <a:gd name="connsiteY0" fmla="*/ 0 h 687216"/>
                        <a:gd name="connsiteX1" fmla="*/ 2263070 w 2263070"/>
                        <a:gd name="connsiteY1" fmla="*/ 0 h 687216"/>
                        <a:gd name="connsiteX2" fmla="*/ 2263070 w 2263070"/>
                        <a:gd name="connsiteY2" fmla="*/ 687216 h 687216"/>
                        <a:gd name="connsiteX3" fmla="*/ 0 w 2263070"/>
                        <a:gd name="connsiteY3" fmla="*/ 687216 h 687216"/>
                        <a:gd name="connsiteX4" fmla="*/ 0 w 2263070"/>
                        <a:gd name="connsiteY4" fmla="*/ 0 h 687216"/>
                        <a:gd name="connsiteX0" fmla="*/ 0 w 2263070"/>
                        <a:gd name="connsiteY0" fmla="*/ 0 h 687216"/>
                        <a:gd name="connsiteX1" fmla="*/ 2263070 w 2263070"/>
                        <a:gd name="connsiteY1" fmla="*/ 0 h 687216"/>
                        <a:gd name="connsiteX2" fmla="*/ 2084172 w 2263070"/>
                        <a:gd name="connsiteY2" fmla="*/ 362830 h 687216"/>
                        <a:gd name="connsiteX3" fmla="*/ 2263070 w 2263070"/>
                        <a:gd name="connsiteY3" fmla="*/ 687216 h 687216"/>
                        <a:gd name="connsiteX4" fmla="*/ 0 w 2263070"/>
                        <a:gd name="connsiteY4" fmla="*/ 687216 h 687216"/>
                        <a:gd name="connsiteX5" fmla="*/ 0 w 2263070"/>
                        <a:gd name="connsiteY5" fmla="*/ 0 h 687216"/>
                        <a:gd name="connsiteX0" fmla="*/ 0 w 2545953"/>
                        <a:gd name="connsiteY0" fmla="*/ 0 h 687216"/>
                        <a:gd name="connsiteX1" fmla="*/ 2263070 w 2545953"/>
                        <a:gd name="connsiteY1" fmla="*/ 0 h 687216"/>
                        <a:gd name="connsiteX2" fmla="*/ 2263070 w 2545953"/>
                        <a:gd name="connsiteY2" fmla="*/ 687216 h 687216"/>
                        <a:gd name="connsiteX3" fmla="*/ 0 w 2545953"/>
                        <a:gd name="connsiteY3" fmla="*/ 687216 h 687216"/>
                        <a:gd name="connsiteX4" fmla="*/ 0 w 2545953"/>
                        <a:gd name="connsiteY4" fmla="*/ 0 h 687216"/>
                        <a:gd name="connsiteX0" fmla="*/ 0 w 2406114"/>
                        <a:gd name="connsiteY0" fmla="*/ 0 h 687216"/>
                        <a:gd name="connsiteX1" fmla="*/ 2263070 w 2406114"/>
                        <a:gd name="connsiteY1" fmla="*/ 0 h 687216"/>
                        <a:gd name="connsiteX2" fmla="*/ 2263070 w 2406114"/>
                        <a:gd name="connsiteY2" fmla="*/ 687216 h 687216"/>
                        <a:gd name="connsiteX3" fmla="*/ 0 w 2406114"/>
                        <a:gd name="connsiteY3" fmla="*/ 687216 h 687216"/>
                        <a:gd name="connsiteX4" fmla="*/ 0 w 2406114"/>
                        <a:gd name="connsiteY4" fmla="*/ 0 h 687216"/>
                        <a:gd name="connsiteX0" fmla="*/ 0 w 2263070"/>
                        <a:gd name="connsiteY0" fmla="*/ 0 h 687216"/>
                        <a:gd name="connsiteX1" fmla="*/ 2263070 w 2263070"/>
                        <a:gd name="connsiteY1" fmla="*/ 0 h 687216"/>
                        <a:gd name="connsiteX2" fmla="*/ 2263070 w 2263070"/>
                        <a:gd name="connsiteY2" fmla="*/ 687216 h 687216"/>
                        <a:gd name="connsiteX3" fmla="*/ 0 w 2263070"/>
                        <a:gd name="connsiteY3" fmla="*/ 687216 h 687216"/>
                        <a:gd name="connsiteX4" fmla="*/ 0 w 2263070"/>
                        <a:gd name="connsiteY4" fmla="*/ 0 h 687216"/>
                        <a:gd name="connsiteX0" fmla="*/ 0 w 2263070"/>
                        <a:gd name="connsiteY0" fmla="*/ 0 h 687216"/>
                        <a:gd name="connsiteX1" fmla="*/ 2263070 w 2263070"/>
                        <a:gd name="connsiteY1" fmla="*/ 0 h 687216"/>
                        <a:gd name="connsiteX2" fmla="*/ 2263070 w 2263070"/>
                        <a:gd name="connsiteY2" fmla="*/ 687216 h 687216"/>
                        <a:gd name="connsiteX3" fmla="*/ 0 w 2263070"/>
                        <a:gd name="connsiteY3" fmla="*/ 687216 h 687216"/>
                        <a:gd name="connsiteX4" fmla="*/ 0 w 2263070"/>
                        <a:gd name="connsiteY4" fmla="*/ 0 h 687216"/>
                        <a:gd name="connsiteX0" fmla="*/ 0 w 2263070"/>
                        <a:gd name="connsiteY0" fmla="*/ 0 h 687216"/>
                        <a:gd name="connsiteX1" fmla="*/ 2263070 w 2263070"/>
                        <a:gd name="connsiteY1" fmla="*/ 0 h 687216"/>
                        <a:gd name="connsiteX2" fmla="*/ 2263070 w 2263070"/>
                        <a:gd name="connsiteY2" fmla="*/ 687216 h 687216"/>
                        <a:gd name="connsiteX3" fmla="*/ 0 w 2263070"/>
                        <a:gd name="connsiteY3" fmla="*/ 687216 h 687216"/>
                        <a:gd name="connsiteX4" fmla="*/ 0 w 2263070"/>
                        <a:gd name="connsiteY4" fmla="*/ 0 h 687216"/>
                        <a:gd name="connsiteX0" fmla="*/ 0 w 2263070"/>
                        <a:gd name="connsiteY0" fmla="*/ 0 h 687216"/>
                        <a:gd name="connsiteX1" fmla="*/ 2263070 w 2263070"/>
                        <a:gd name="connsiteY1" fmla="*/ 0 h 687216"/>
                        <a:gd name="connsiteX2" fmla="*/ 2263070 w 2263070"/>
                        <a:gd name="connsiteY2" fmla="*/ 687216 h 687216"/>
                        <a:gd name="connsiteX3" fmla="*/ 0 w 2263070"/>
                        <a:gd name="connsiteY3" fmla="*/ 687216 h 687216"/>
                        <a:gd name="connsiteX4" fmla="*/ 0 w 2263070"/>
                        <a:gd name="connsiteY4" fmla="*/ 0 h 687216"/>
                        <a:gd name="connsiteX0" fmla="*/ 0 w 2263070"/>
                        <a:gd name="connsiteY0" fmla="*/ 0 h 687216"/>
                        <a:gd name="connsiteX1" fmla="*/ 2263070 w 2263070"/>
                        <a:gd name="connsiteY1" fmla="*/ 0 h 687216"/>
                        <a:gd name="connsiteX2" fmla="*/ 2263070 w 2263070"/>
                        <a:gd name="connsiteY2" fmla="*/ 687216 h 687216"/>
                        <a:gd name="connsiteX3" fmla="*/ 0 w 2263070"/>
                        <a:gd name="connsiteY3" fmla="*/ 687216 h 687216"/>
                        <a:gd name="connsiteX4" fmla="*/ 0 w 2263070"/>
                        <a:gd name="connsiteY4" fmla="*/ 0 h 687216"/>
                        <a:gd name="connsiteX0" fmla="*/ 0 w 2263070"/>
                        <a:gd name="connsiteY0" fmla="*/ 0 h 687216"/>
                        <a:gd name="connsiteX1" fmla="*/ 2263070 w 2263070"/>
                        <a:gd name="connsiteY1" fmla="*/ 0 h 687216"/>
                        <a:gd name="connsiteX2" fmla="*/ 2263070 w 2263070"/>
                        <a:gd name="connsiteY2" fmla="*/ 687216 h 687216"/>
                        <a:gd name="connsiteX3" fmla="*/ 0 w 2263070"/>
                        <a:gd name="connsiteY3" fmla="*/ 687216 h 687216"/>
                        <a:gd name="connsiteX4" fmla="*/ 0 w 2263070"/>
                        <a:gd name="connsiteY4" fmla="*/ 0 h 687216"/>
                        <a:gd name="connsiteX0" fmla="*/ 0 w 2263070"/>
                        <a:gd name="connsiteY0" fmla="*/ 0 h 687216"/>
                        <a:gd name="connsiteX1" fmla="*/ 2263070 w 2263070"/>
                        <a:gd name="connsiteY1" fmla="*/ 0 h 687216"/>
                        <a:gd name="connsiteX2" fmla="*/ 2263070 w 2263070"/>
                        <a:gd name="connsiteY2" fmla="*/ 687216 h 687216"/>
                        <a:gd name="connsiteX3" fmla="*/ 0 w 2263070"/>
                        <a:gd name="connsiteY3" fmla="*/ 687216 h 687216"/>
                        <a:gd name="connsiteX4" fmla="*/ 0 w 2263070"/>
                        <a:gd name="connsiteY4" fmla="*/ 0 h 687216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2263070" h="687216">
                          <a:moveTo>
                            <a:pt x="0" y="0"/>
                          </a:moveTo>
                          <a:lnTo>
                            <a:pt x="2263070" y="0"/>
                          </a:lnTo>
                          <a:cubicBezTo>
                            <a:pt x="2090180" y="109772"/>
                            <a:pt x="1973498" y="458379"/>
                            <a:pt x="2263070" y="687216"/>
                          </a:cubicBezTo>
                          <a:lnTo>
                            <a:pt x="0" y="687216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solidFill>
                      <a:schemeClr val="accent5">
                        <a:lumMod val="75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>
                        <a:defRPr/>
                      </a:pPr>
                      <a:endParaRPr lang="en-US" dirty="0">
                        <a:solidFill>
                          <a:prstClr val="white"/>
                        </a:solidFill>
                        <a:latin typeface="Calibri" panose="020F0502020204030204"/>
                      </a:endParaRPr>
                    </a:p>
                  </p:txBody>
                </p:sp>
                <p:grpSp>
                  <p:nvGrpSpPr>
                    <p:cNvPr id="69" name="Group 80"/>
                    <p:cNvGrpSpPr/>
                    <p:nvPr/>
                  </p:nvGrpSpPr>
                  <p:grpSpPr>
                    <a:xfrm flipH="1">
                      <a:off x="7398542" y="3368167"/>
                      <a:ext cx="1051228" cy="1051226"/>
                      <a:chOff x="4396042" y="1286485"/>
                      <a:chExt cx="989390" cy="989390"/>
                    </a:xfrm>
                  </p:grpSpPr>
                  <p:sp>
                    <p:nvSpPr>
                      <p:cNvPr id="82" name="Donut 81"/>
                      <p:cNvSpPr/>
                      <p:nvPr/>
                    </p:nvSpPr>
                    <p:spPr>
                      <a:xfrm flipH="1">
                        <a:off x="4396042" y="1286485"/>
                        <a:ext cx="989390" cy="989390"/>
                      </a:xfrm>
                      <a:prstGeom prst="donut">
                        <a:avLst>
                          <a:gd name="adj" fmla="val 10135"/>
                        </a:avLst>
                      </a:prstGeom>
                      <a:solidFill>
                        <a:schemeClr val="accent5">
                          <a:lumMod val="75000"/>
                        </a:schemeClr>
                      </a:solidFill>
                      <a:ln>
                        <a:noFill/>
                      </a:ln>
                      <a:effectLst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>
                          <a:defRPr/>
                        </a:pPr>
                        <a:endParaRPr lang="en-US" dirty="0">
                          <a:solidFill>
                            <a:prstClr val="white"/>
                          </a:solidFill>
                          <a:latin typeface="Calibri" panose="020F0502020204030204"/>
                        </a:endParaRPr>
                      </a:p>
                    </p:txBody>
                  </p:sp>
                  <p:sp>
                    <p:nvSpPr>
                      <p:cNvPr id="83" name="Oval 82"/>
                      <p:cNvSpPr/>
                      <p:nvPr/>
                    </p:nvSpPr>
                    <p:spPr>
                      <a:xfrm flipH="1">
                        <a:off x="4550930" y="1432173"/>
                        <a:ext cx="679614" cy="679614"/>
                      </a:xfrm>
                      <a:prstGeom prst="ellipse">
                        <a:avLst/>
                      </a:prstGeom>
                      <a:solidFill>
                        <a:schemeClr val="bg1"/>
                      </a:solidFill>
                      <a:ln>
                        <a:solidFill>
                          <a:schemeClr val="bg1">
                            <a:lumMod val="95000"/>
                          </a:schemeClr>
                        </a:solidFill>
                      </a:ln>
                      <a:effectLst>
                        <a:outerShdw blurRad="50800" dist="50800" dir="2700000" algn="tl" rotWithShape="0">
                          <a:prstClr val="black">
                            <a:alpha val="40000"/>
                          </a:prstClr>
                        </a:outerShdw>
                      </a:effectLst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>
                          <a:defRPr/>
                        </a:pPr>
                        <a:endParaRPr lang="en-US" dirty="0">
                          <a:solidFill>
                            <a:prstClr val="white"/>
                          </a:solidFill>
                          <a:latin typeface="Calibri" panose="020F0502020204030204"/>
                        </a:endParaRPr>
                      </a:p>
                    </p:txBody>
                  </p:sp>
                </p:grpSp>
              </p:grpSp>
              <p:sp>
                <p:nvSpPr>
                  <p:cNvPr id="38" name="TextBox 37"/>
                  <p:cNvSpPr txBox="1"/>
                  <p:nvPr/>
                </p:nvSpPr>
                <p:spPr>
                  <a:xfrm flipH="1">
                    <a:off x="4845741" y="3378963"/>
                    <a:ext cx="1902576" cy="780525"/>
                  </a:xfrm>
                  <a:prstGeom prst="rect">
                    <a:avLst/>
                  </a:prstGeom>
                  <a:noFill/>
                </p:spPr>
                <p:txBody>
                  <a:bodyPr wrap="square" rtlCol="0" anchor="ctr">
                    <a:spAutoFit/>
                  </a:bodyPr>
                  <a:lstStyle/>
                  <a:p>
                    <a:pPr>
                      <a:defRPr/>
                    </a:pPr>
                    <a:r>
                      <a:rPr lang="en-US" sz="2400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t>Promote Belonging</a:t>
                    </a:r>
                  </a:p>
                </p:txBody>
              </p:sp>
            </p:grpSp>
            <p:grpSp>
              <p:nvGrpSpPr>
                <p:cNvPr id="77" name="Group 104">
                  <a:extLst>
                    <a:ext uri="{FF2B5EF4-FFF2-40B4-BE49-F238E27FC236}">
                      <a16:creationId xmlns:a16="http://schemas.microsoft.com/office/drawing/2014/main" id="{91D85578-4F45-4978-BA78-9EFC599F85EA}"/>
                    </a:ext>
                  </a:extLst>
                </p:cNvPr>
                <p:cNvGrpSpPr/>
                <p:nvPr/>
              </p:nvGrpSpPr>
              <p:grpSpPr>
                <a:xfrm>
                  <a:off x="3770733" y="1905116"/>
                  <a:ext cx="3831008" cy="1051226"/>
                  <a:chOff x="3770733" y="1905116"/>
                  <a:chExt cx="3831009" cy="1051226"/>
                </a:xfrm>
              </p:grpSpPr>
              <p:grpSp>
                <p:nvGrpSpPr>
                  <p:cNvPr id="81" name="Group 64"/>
                  <p:cNvGrpSpPr/>
                  <p:nvPr/>
                </p:nvGrpSpPr>
                <p:grpSpPr>
                  <a:xfrm flipH="1">
                    <a:off x="3770733" y="1905116"/>
                    <a:ext cx="3703864" cy="1051226"/>
                    <a:chOff x="4813583" y="2019416"/>
                    <a:chExt cx="3703864" cy="1051226"/>
                  </a:xfrm>
                </p:grpSpPr>
                <p:sp>
                  <p:nvSpPr>
                    <p:cNvPr id="84" name="Rectangle 143"/>
                    <p:cNvSpPr/>
                    <p:nvPr/>
                  </p:nvSpPr>
                  <p:spPr>
                    <a:xfrm>
                      <a:off x="4813583" y="2212048"/>
                      <a:ext cx="2882960" cy="687216"/>
                    </a:xfrm>
                    <a:custGeom>
                      <a:avLst/>
                      <a:gdLst>
                        <a:gd name="connsiteX0" fmla="*/ 0 w 2263070"/>
                        <a:gd name="connsiteY0" fmla="*/ 0 h 687216"/>
                        <a:gd name="connsiteX1" fmla="*/ 2263070 w 2263070"/>
                        <a:gd name="connsiteY1" fmla="*/ 0 h 687216"/>
                        <a:gd name="connsiteX2" fmla="*/ 2263070 w 2263070"/>
                        <a:gd name="connsiteY2" fmla="*/ 687216 h 687216"/>
                        <a:gd name="connsiteX3" fmla="*/ 0 w 2263070"/>
                        <a:gd name="connsiteY3" fmla="*/ 687216 h 687216"/>
                        <a:gd name="connsiteX4" fmla="*/ 0 w 2263070"/>
                        <a:gd name="connsiteY4" fmla="*/ 0 h 687216"/>
                        <a:gd name="connsiteX0" fmla="*/ 0 w 2263070"/>
                        <a:gd name="connsiteY0" fmla="*/ 0 h 687216"/>
                        <a:gd name="connsiteX1" fmla="*/ 2263070 w 2263070"/>
                        <a:gd name="connsiteY1" fmla="*/ 0 h 687216"/>
                        <a:gd name="connsiteX2" fmla="*/ 2084172 w 2263070"/>
                        <a:gd name="connsiteY2" fmla="*/ 362830 h 687216"/>
                        <a:gd name="connsiteX3" fmla="*/ 2263070 w 2263070"/>
                        <a:gd name="connsiteY3" fmla="*/ 687216 h 687216"/>
                        <a:gd name="connsiteX4" fmla="*/ 0 w 2263070"/>
                        <a:gd name="connsiteY4" fmla="*/ 687216 h 687216"/>
                        <a:gd name="connsiteX5" fmla="*/ 0 w 2263070"/>
                        <a:gd name="connsiteY5" fmla="*/ 0 h 687216"/>
                        <a:gd name="connsiteX0" fmla="*/ 0 w 2545953"/>
                        <a:gd name="connsiteY0" fmla="*/ 0 h 687216"/>
                        <a:gd name="connsiteX1" fmla="*/ 2263070 w 2545953"/>
                        <a:gd name="connsiteY1" fmla="*/ 0 h 687216"/>
                        <a:gd name="connsiteX2" fmla="*/ 2263070 w 2545953"/>
                        <a:gd name="connsiteY2" fmla="*/ 687216 h 687216"/>
                        <a:gd name="connsiteX3" fmla="*/ 0 w 2545953"/>
                        <a:gd name="connsiteY3" fmla="*/ 687216 h 687216"/>
                        <a:gd name="connsiteX4" fmla="*/ 0 w 2545953"/>
                        <a:gd name="connsiteY4" fmla="*/ 0 h 687216"/>
                        <a:gd name="connsiteX0" fmla="*/ 0 w 2406114"/>
                        <a:gd name="connsiteY0" fmla="*/ 0 h 687216"/>
                        <a:gd name="connsiteX1" fmla="*/ 2263070 w 2406114"/>
                        <a:gd name="connsiteY1" fmla="*/ 0 h 687216"/>
                        <a:gd name="connsiteX2" fmla="*/ 2263070 w 2406114"/>
                        <a:gd name="connsiteY2" fmla="*/ 687216 h 687216"/>
                        <a:gd name="connsiteX3" fmla="*/ 0 w 2406114"/>
                        <a:gd name="connsiteY3" fmla="*/ 687216 h 687216"/>
                        <a:gd name="connsiteX4" fmla="*/ 0 w 2406114"/>
                        <a:gd name="connsiteY4" fmla="*/ 0 h 687216"/>
                        <a:gd name="connsiteX0" fmla="*/ 0 w 2263070"/>
                        <a:gd name="connsiteY0" fmla="*/ 0 h 687216"/>
                        <a:gd name="connsiteX1" fmla="*/ 2263070 w 2263070"/>
                        <a:gd name="connsiteY1" fmla="*/ 0 h 687216"/>
                        <a:gd name="connsiteX2" fmla="*/ 2263070 w 2263070"/>
                        <a:gd name="connsiteY2" fmla="*/ 687216 h 687216"/>
                        <a:gd name="connsiteX3" fmla="*/ 0 w 2263070"/>
                        <a:gd name="connsiteY3" fmla="*/ 687216 h 687216"/>
                        <a:gd name="connsiteX4" fmla="*/ 0 w 2263070"/>
                        <a:gd name="connsiteY4" fmla="*/ 0 h 687216"/>
                        <a:gd name="connsiteX0" fmla="*/ 0 w 2263070"/>
                        <a:gd name="connsiteY0" fmla="*/ 0 h 687216"/>
                        <a:gd name="connsiteX1" fmla="*/ 2263070 w 2263070"/>
                        <a:gd name="connsiteY1" fmla="*/ 0 h 687216"/>
                        <a:gd name="connsiteX2" fmla="*/ 2263070 w 2263070"/>
                        <a:gd name="connsiteY2" fmla="*/ 687216 h 687216"/>
                        <a:gd name="connsiteX3" fmla="*/ 0 w 2263070"/>
                        <a:gd name="connsiteY3" fmla="*/ 687216 h 687216"/>
                        <a:gd name="connsiteX4" fmla="*/ 0 w 2263070"/>
                        <a:gd name="connsiteY4" fmla="*/ 0 h 687216"/>
                        <a:gd name="connsiteX0" fmla="*/ 0 w 2263070"/>
                        <a:gd name="connsiteY0" fmla="*/ 0 h 687216"/>
                        <a:gd name="connsiteX1" fmla="*/ 2263070 w 2263070"/>
                        <a:gd name="connsiteY1" fmla="*/ 0 h 687216"/>
                        <a:gd name="connsiteX2" fmla="*/ 2263070 w 2263070"/>
                        <a:gd name="connsiteY2" fmla="*/ 687216 h 687216"/>
                        <a:gd name="connsiteX3" fmla="*/ 0 w 2263070"/>
                        <a:gd name="connsiteY3" fmla="*/ 687216 h 687216"/>
                        <a:gd name="connsiteX4" fmla="*/ 0 w 2263070"/>
                        <a:gd name="connsiteY4" fmla="*/ 0 h 687216"/>
                        <a:gd name="connsiteX0" fmla="*/ 0 w 2263070"/>
                        <a:gd name="connsiteY0" fmla="*/ 0 h 687216"/>
                        <a:gd name="connsiteX1" fmla="*/ 2263070 w 2263070"/>
                        <a:gd name="connsiteY1" fmla="*/ 0 h 687216"/>
                        <a:gd name="connsiteX2" fmla="*/ 2263070 w 2263070"/>
                        <a:gd name="connsiteY2" fmla="*/ 687216 h 687216"/>
                        <a:gd name="connsiteX3" fmla="*/ 0 w 2263070"/>
                        <a:gd name="connsiteY3" fmla="*/ 687216 h 687216"/>
                        <a:gd name="connsiteX4" fmla="*/ 0 w 2263070"/>
                        <a:gd name="connsiteY4" fmla="*/ 0 h 687216"/>
                        <a:gd name="connsiteX0" fmla="*/ 0 w 2263070"/>
                        <a:gd name="connsiteY0" fmla="*/ 0 h 687216"/>
                        <a:gd name="connsiteX1" fmla="*/ 2263070 w 2263070"/>
                        <a:gd name="connsiteY1" fmla="*/ 0 h 687216"/>
                        <a:gd name="connsiteX2" fmla="*/ 2263070 w 2263070"/>
                        <a:gd name="connsiteY2" fmla="*/ 687216 h 687216"/>
                        <a:gd name="connsiteX3" fmla="*/ 0 w 2263070"/>
                        <a:gd name="connsiteY3" fmla="*/ 687216 h 687216"/>
                        <a:gd name="connsiteX4" fmla="*/ 0 w 2263070"/>
                        <a:gd name="connsiteY4" fmla="*/ 0 h 687216"/>
                        <a:gd name="connsiteX0" fmla="*/ 0 w 2263070"/>
                        <a:gd name="connsiteY0" fmla="*/ 0 h 687216"/>
                        <a:gd name="connsiteX1" fmla="*/ 2263070 w 2263070"/>
                        <a:gd name="connsiteY1" fmla="*/ 0 h 687216"/>
                        <a:gd name="connsiteX2" fmla="*/ 2263070 w 2263070"/>
                        <a:gd name="connsiteY2" fmla="*/ 687216 h 687216"/>
                        <a:gd name="connsiteX3" fmla="*/ 0 w 2263070"/>
                        <a:gd name="connsiteY3" fmla="*/ 687216 h 687216"/>
                        <a:gd name="connsiteX4" fmla="*/ 0 w 2263070"/>
                        <a:gd name="connsiteY4" fmla="*/ 0 h 687216"/>
                        <a:gd name="connsiteX0" fmla="*/ 0 w 2263070"/>
                        <a:gd name="connsiteY0" fmla="*/ 0 h 687216"/>
                        <a:gd name="connsiteX1" fmla="*/ 2263070 w 2263070"/>
                        <a:gd name="connsiteY1" fmla="*/ 0 h 687216"/>
                        <a:gd name="connsiteX2" fmla="*/ 2263070 w 2263070"/>
                        <a:gd name="connsiteY2" fmla="*/ 687216 h 687216"/>
                        <a:gd name="connsiteX3" fmla="*/ 0 w 2263070"/>
                        <a:gd name="connsiteY3" fmla="*/ 687216 h 687216"/>
                        <a:gd name="connsiteX4" fmla="*/ 0 w 2263070"/>
                        <a:gd name="connsiteY4" fmla="*/ 0 h 687216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2263070" h="687216">
                          <a:moveTo>
                            <a:pt x="0" y="0"/>
                          </a:moveTo>
                          <a:lnTo>
                            <a:pt x="2263070" y="0"/>
                          </a:lnTo>
                          <a:cubicBezTo>
                            <a:pt x="2090180" y="109772"/>
                            <a:pt x="1973498" y="458379"/>
                            <a:pt x="2263070" y="687216"/>
                          </a:cubicBezTo>
                          <a:lnTo>
                            <a:pt x="0" y="687216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solidFill>
                      <a:schemeClr val="accent5">
                        <a:lumMod val="75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>
                        <a:defRPr/>
                      </a:pPr>
                      <a:endParaRPr lang="en-US" dirty="0">
                        <a:solidFill>
                          <a:prstClr val="white"/>
                        </a:solidFill>
                        <a:latin typeface="Calibri" panose="020F0502020204030204"/>
                      </a:endParaRPr>
                    </a:p>
                  </p:txBody>
                </p:sp>
                <p:grpSp>
                  <p:nvGrpSpPr>
                    <p:cNvPr id="85" name="Group 84"/>
                    <p:cNvGrpSpPr/>
                    <p:nvPr/>
                  </p:nvGrpSpPr>
                  <p:grpSpPr>
                    <a:xfrm flipH="1">
                      <a:off x="7466219" y="2019416"/>
                      <a:ext cx="1051228" cy="1051226"/>
                      <a:chOff x="4333370" y="1119144"/>
                      <a:chExt cx="989390" cy="989390"/>
                    </a:xfrm>
                  </p:grpSpPr>
                  <p:sp>
                    <p:nvSpPr>
                      <p:cNvPr id="86" name="Donut 85"/>
                      <p:cNvSpPr/>
                      <p:nvPr/>
                    </p:nvSpPr>
                    <p:spPr>
                      <a:xfrm flipH="1">
                        <a:off x="4333370" y="1119144"/>
                        <a:ext cx="989390" cy="989390"/>
                      </a:xfrm>
                      <a:prstGeom prst="donut">
                        <a:avLst>
                          <a:gd name="adj" fmla="val 10135"/>
                        </a:avLst>
                      </a:prstGeom>
                      <a:solidFill>
                        <a:schemeClr val="accent5">
                          <a:lumMod val="75000"/>
                        </a:schemeClr>
                      </a:solidFill>
                      <a:ln>
                        <a:noFill/>
                      </a:ln>
                      <a:effectLst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>
                          <a:defRPr/>
                        </a:pPr>
                        <a:endParaRPr lang="en-US" dirty="0">
                          <a:solidFill>
                            <a:prstClr val="white"/>
                          </a:solidFill>
                          <a:latin typeface="Calibri" panose="020F0502020204030204"/>
                        </a:endParaRPr>
                      </a:p>
                    </p:txBody>
                  </p:sp>
                  <p:sp>
                    <p:nvSpPr>
                      <p:cNvPr id="87" name="Oval 86"/>
                      <p:cNvSpPr/>
                      <p:nvPr/>
                    </p:nvSpPr>
                    <p:spPr>
                      <a:xfrm flipH="1">
                        <a:off x="4488256" y="1263878"/>
                        <a:ext cx="679614" cy="679614"/>
                      </a:xfrm>
                      <a:prstGeom prst="ellipse">
                        <a:avLst/>
                      </a:prstGeom>
                      <a:solidFill>
                        <a:schemeClr val="bg1"/>
                      </a:solidFill>
                      <a:ln>
                        <a:solidFill>
                          <a:schemeClr val="bg1">
                            <a:lumMod val="95000"/>
                          </a:schemeClr>
                        </a:solidFill>
                      </a:ln>
                      <a:effectLst>
                        <a:outerShdw blurRad="50800" dist="50800" dir="2700000" algn="tl" rotWithShape="0">
                          <a:prstClr val="black">
                            <a:alpha val="40000"/>
                          </a:prstClr>
                        </a:outerShdw>
                      </a:effectLst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>
                          <a:defRPr/>
                        </a:pPr>
                        <a:endParaRPr lang="en-US" dirty="0">
                          <a:solidFill>
                            <a:prstClr val="white"/>
                          </a:solidFill>
                          <a:latin typeface="Calibri" panose="020F0502020204030204"/>
                        </a:endParaRPr>
                      </a:p>
                    </p:txBody>
                  </p:sp>
                </p:grpSp>
              </p:grpSp>
              <p:sp>
                <p:nvSpPr>
                  <p:cNvPr id="29" name="TextBox 28"/>
                  <p:cNvSpPr txBox="1"/>
                  <p:nvPr/>
                </p:nvSpPr>
                <p:spPr>
                  <a:xfrm flipH="1">
                    <a:off x="4904704" y="2040273"/>
                    <a:ext cx="2697038" cy="780525"/>
                  </a:xfrm>
                  <a:prstGeom prst="rect">
                    <a:avLst/>
                  </a:prstGeom>
                  <a:noFill/>
                </p:spPr>
                <p:txBody>
                  <a:bodyPr wrap="square" rtlCol="0" anchor="ctr">
                    <a:spAutoFit/>
                  </a:bodyPr>
                  <a:lstStyle/>
                  <a:p>
                    <a:pPr>
                      <a:defRPr/>
                    </a:pPr>
                    <a:r>
                      <a:rPr lang="en-US" sz="2400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t>Create Positive Climate</a:t>
                    </a:r>
                  </a:p>
                </p:txBody>
              </p:sp>
            </p:grpSp>
          </p:grpSp>
          <p:sp>
            <p:nvSpPr>
              <p:cNvPr id="24" name="Freeform 23"/>
              <p:cNvSpPr>
                <a:spLocks/>
              </p:cNvSpPr>
              <p:nvPr/>
            </p:nvSpPr>
            <p:spPr bwMode="auto">
              <a:xfrm flipH="1">
                <a:off x="1737227" y="3699073"/>
                <a:ext cx="161185" cy="153900"/>
              </a:xfrm>
              <a:custGeom>
                <a:avLst/>
                <a:gdLst>
                  <a:gd name="connsiteX0" fmla="*/ 174148 w 335584"/>
                  <a:gd name="connsiteY0" fmla="*/ 104063 h 320416"/>
                  <a:gd name="connsiteX1" fmla="*/ 150332 w 335584"/>
                  <a:gd name="connsiteY1" fmla="*/ 108746 h 320416"/>
                  <a:gd name="connsiteX2" fmla="*/ 185253 w 335584"/>
                  <a:gd name="connsiteY2" fmla="*/ 211746 h 320416"/>
                  <a:gd name="connsiteX3" fmla="*/ 174148 w 335584"/>
                  <a:gd name="connsiteY3" fmla="*/ 104063 h 320416"/>
                  <a:gd name="connsiteX4" fmla="*/ 119913 w 335584"/>
                  <a:gd name="connsiteY4" fmla="*/ 0 h 320416"/>
                  <a:gd name="connsiteX5" fmla="*/ 219553 w 335584"/>
                  <a:gd name="connsiteY5" fmla="*/ 1723 h 320416"/>
                  <a:gd name="connsiteX6" fmla="*/ 278647 w 335584"/>
                  <a:gd name="connsiteY6" fmla="*/ 33592 h 320416"/>
                  <a:gd name="connsiteX7" fmla="*/ 275628 w 335584"/>
                  <a:gd name="connsiteY7" fmla="*/ 110682 h 320416"/>
                  <a:gd name="connsiteX8" fmla="*/ 285117 w 335584"/>
                  <a:gd name="connsiteY8" fmla="*/ 114988 h 320416"/>
                  <a:gd name="connsiteX9" fmla="*/ 335584 w 335584"/>
                  <a:gd name="connsiteY9" fmla="*/ 129200 h 320416"/>
                  <a:gd name="connsiteX10" fmla="*/ 332996 w 335584"/>
                  <a:gd name="connsiteY10" fmla="*/ 192508 h 320416"/>
                  <a:gd name="connsiteX11" fmla="*/ 265275 w 335584"/>
                  <a:gd name="connsiteY11" fmla="*/ 211027 h 320416"/>
                  <a:gd name="connsiteX12" fmla="*/ 277353 w 335584"/>
                  <a:gd name="connsiteY12" fmla="*/ 288116 h 320416"/>
                  <a:gd name="connsiteX13" fmla="*/ 218259 w 335584"/>
                  <a:gd name="connsiteY13" fmla="*/ 319124 h 320416"/>
                  <a:gd name="connsiteX14" fmla="*/ 162185 w 335584"/>
                  <a:gd name="connsiteY14" fmla="*/ 271320 h 320416"/>
                  <a:gd name="connsiteX15" fmla="*/ 110424 w 335584"/>
                  <a:gd name="connsiteY15" fmla="*/ 320416 h 320416"/>
                  <a:gd name="connsiteX16" fmla="*/ 58231 w 335584"/>
                  <a:gd name="connsiteY16" fmla="*/ 288116 h 320416"/>
                  <a:gd name="connsiteX17" fmla="*/ 70740 w 335584"/>
                  <a:gd name="connsiteY17" fmla="*/ 213180 h 320416"/>
                  <a:gd name="connsiteX18" fmla="*/ 0 w 335584"/>
                  <a:gd name="connsiteY18" fmla="*/ 192508 h 320416"/>
                  <a:gd name="connsiteX19" fmla="*/ 431 w 335584"/>
                  <a:gd name="connsiteY19" fmla="*/ 125324 h 320416"/>
                  <a:gd name="connsiteX20" fmla="*/ 66427 w 335584"/>
                  <a:gd name="connsiteY20" fmla="*/ 109820 h 320416"/>
                  <a:gd name="connsiteX21" fmla="*/ 58663 w 335584"/>
                  <a:gd name="connsiteY21" fmla="*/ 25840 h 320416"/>
                  <a:gd name="connsiteX22" fmla="*/ 119913 w 335584"/>
                  <a:gd name="connsiteY22" fmla="*/ 0 h 3204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335584" h="320416">
                    <a:moveTo>
                      <a:pt x="174148" y="104063"/>
                    </a:moveTo>
                    <a:cubicBezTo>
                      <a:pt x="166924" y="103700"/>
                      <a:pt x="158955" y="105106"/>
                      <a:pt x="150332" y="108746"/>
                    </a:cubicBezTo>
                    <a:cubicBezTo>
                      <a:pt x="79628" y="138733"/>
                      <a:pt x="117998" y="231303"/>
                      <a:pt x="185253" y="211746"/>
                    </a:cubicBezTo>
                    <a:cubicBezTo>
                      <a:pt x="238820" y="195774"/>
                      <a:pt x="224721" y="106600"/>
                      <a:pt x="174148" y="104063"/>
                    </a:cubicBezTo>
                    <a:close/>
                    <a:moveTo>
                      <a:pt x="119913" y="0"/>
                    </a:moveTo>
                    <a:cubicBezTo>
                      <a:pt x="171243" y="87426"/>
                      <a:pt x="186340" y="33592"/>
                      <a:pt x="219553" y="1723"/>
                    </a:cubicBezTo>
                    <a:cubicBezTo>
                      <a:pt x="244140" y="5168"/>
                      <a:pt x="263550" y="18950"/>
                      <a:pt x="278647" y="33592"/>
                    </a:cubicBezTo>
                    <a:cubicBezTo>
                      <a:pt x="273471" y="62447"/>
                      <a:pt x="245434" y="97331"/>
                      <a:pt x="275628" y="110682"/>
                    </a:cubicBezTo>
                    <a:lnTo>
                      <a:pt x="285117" y="114988"/>
                    </a:lnTo>
                    <a:cubicBezTo>
                      <a:pt x="305822" y="121879"/>
                      <a:pt x="312723" y="116711"/>
                      <a:pt x="335584" y="129200"/>
                    </a:cubicBezTo>
                    <a:lnTo>
                      <a:pt x="332996" y="192508"/>
                    </a:lnTo>
                    <a:cubicBezTo>
                      <a:pt x="305822" y="203706"/>
                      <a:pt x="286411" y="197676"/>
                      <a:pt x="265275" y="211027"/>
                    </a:cubicBezTo>
                    <a:cubicBezTo>
                      <a:pt x="254061" y="245050"/>
                      <a:pt x="276059" y="246342"/>
                      <a:pt x="277353" y="288116"/>
                    </a:cubicBezTo>
                    <a:cubicBezTo>
                      <a:pt x="259668" y="302759"/>
                      <a:pt x="241552" y="314818"/>
                      <a:pt x="218259" y="319124"/>
                    </a:cubicBezTo>
                    <a:cubicBezTo>
                      <a:pt x="199711" y="299744"/>
                      <a:pt x="194967" y="274335"/>
                      <a:pt x="162185" y="271320"/>
                    </a:cubicBezTo>
                    <a:cubicBezTo>
                      <a:pt x="141049" y="280364"/>
                      <a:pt x="134147" y="305774"/>
                      <a:pt x="110424" y="320416"/>
                    </a:cubicBezTo>
                    <a:lnTo>
                      <a:pt x="58231" y="288116"/>
                    </a:lnTo>
                    <a:cubicBezTo>
                      <a:pt x="59525" y="246342"/>
                      <a:pt x="78073" y="251079"/>
                      <a:pt x="70740" y="213180"/>
                    </a:cubicBezTo>
                    <a:cubicBezTo>
                      <a:pt x="47016" y="195092"/>
                      <a:pt x="32351" y="204998"/>
                      <a:pt x="0" y="192508"/>
                    </a:cubicBezTo>
                    <a:lnTo>
                      <a:pt x="431" y="125324"/>
                    </a:lnTo>
                    <a:lnTo>
                      <a:pt x="66427" y="109820"/>
                    </a:lnTo>
                    <a:cubicBezTo>
                      <a:pt x="84974" y="77090"/>
                      <a:pt x="57369" y="71491"/>
                      <a:pt x="58663" y="25840"/>
                    </a:cubicBezTo>
                    <a:cubicBezTo>
                      <a:pt x="81092" y="16366"/>
                      <a:pt x="92307" y="4738"/>
                      <a:pt x="119913" y="0"/>
                    </a:cubicBezTo>
                    <a:close/>
                  </a:path>
                </a:pathLst>
              </a:custGeom>
              <a:solidFill>
                <a:schemeClr val="bg2">
                  <a:lumMod val="75000"/>
                  <a:lumOff val="25000"/>
                </a:schemeClr>
              </a:solidFill>
              <a:ln w="19050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defRPr/>
                </a:pPr>
                <a:endParaRPr lang="en-US" kern="0" dirty="0">
                  <a:solidFill>
                    <a:srgbClr val="000000"/>
                  </a:solidFill>
                  <a:latin typeface="Calibri" panose="020F0502020204030204"/>
                </a:endParaRPr>
              </a:p>
            </p:txBody>
          </p:sp>
        </p:grpSp>
      </p:grpSp>
      <p:sp>
        <p:nvSpPr>
          <p:cNvPr id="106" name="Oval 105"/>
          <p:cNvSpPr/>
          <p:nvPr/>
        </p:nvSpPr>
        <p:spPr>
          <a:xfrm>
            <a:off x="671390" y="2799789"/>
            <a:ext cx="1280300" cy="1203503"/>
          </a:xfrm>
          <a:prstGeom prst="ellipse">
            <a:avLst/>
          </a:prstGeom>
          <a:solidFill>
            <a:schemeClr val="bg1"/>
          </a:solidFill>
          <a:ln>
            <a:solidFill>
              <a:schemeClr val="bg1">
                <a:lumMod val="95000"/>
              </a:schemeClr>
            </a:solidFill>
          </a:ln>
          <a:effectLst>
            <a:outerShdw blurRad="50800" dist="50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07" name="Donut 106"/>
          <p:cNvSpPr/>
          <p:nvPr/>
        </p:nvSpPr>
        <p:spPr>
          <a:xfrm>
            <a:off x="403660" y="2473488"/>
            <a:ext cx="1835468" cy="1856106"/>
          </a:xfrm>
          <a:prstGeom prst="donut">
            <a:avLst>
              <a:gd name="adj" fmla="val 10135"/>
            </a:avLst>
          </a:prstGeom>
          <a:solidFill>
            <a:schemeClr val="accent5">
              <a:lumMod val="7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  <a:latin typeface="Calibri" panose="020F0502020204030204"/>
            </a:endParaRPr>
          </a:p>
        </p:txBody>
      </p:sp>
      <p:pic>
        <p:nvPicPr>
          <p:cNvPr id="31752" name="Picture 8" descr="Image result for smiley fac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72575" y="1634678"/>
            <a:ext cx="496409" cy="496615"/>
          </a:xfrm>
          <a:prstGeom prst="rect">
            <a:avLst/>
          </a:prstGeom>
          <a:noFill/>
        </p:spPr>
      </p:pic>
      <p:pic>
        <p:nvPicPr>
          <p:cNvPr id="31754" name="Picture 10" descr="Image result for belonging icon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149896" y="3029063"/>
            <a:ext cx="671791" cy="670756"/>
          </a:xfrm>
          <a:prstGeom prst="rect">
            <a:avLst/>
          </a:prstGeom>
          <a:noFill/>
        </p:spPr>
      </p:pic>
      <p:pic>
        <p:nvPicPr>
          <p:cNvPr id="31756" name="Picture 12" descr="Image result for stop hate icon"/>
          <p:cNvPicPr>
            <a:picLocks noChangeAspect="1" noChangeArrowheads="1"/>
          </p:cNvPicPr>
          <p:nvPr/>
        </p:nvPicPr>
        <p:blipFill>
          <a:blip r:embed="rId5" cstate="print"/>
          <a:srcRect l="14257" t="14222" r="14771" b="14988"/>
          <a:stretch>
            <a:fillRect/>
          </a:stretch>
        </p:blipFill>
        <p:spPr bwMode="auto">
          <a:xfrm>
            <a:off x="3221047" y="4343182"/>
            <a:ext cx="516895" cy="515783"/>
          </a:xfrm>
          <a:prstGeom prst="rect">
            <a:avLst/>
          </a:prstGeom>
          <a:noFill/>
        </p:spPr>
      </p:pic>
      <p:pic>
        <p:nvPicPr>
          <p:cNvPr id="31762" name="Picture 18" descr="Image result for free speech megaphone icon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162333" y="5590826"/>
            <a:ext cx="645789" cy="494326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811801" y="2718194"/>
            <a:ext cx="715615" cy="15712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dirty="0"/>
              <a:t>♥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5080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524001" y="52552"/>
            <a:ext cx="10257322" cy="709449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600" dirty="0">
                <a:solidFill>
                  <a:srgbClr val="002060"/>
                </a:solidFill>
              </a:rPr>
              <a:t>Thriving</a:t>
            </a:r>
          </a:p>
        </p:txBody>
      </p:sp>
      <p:sp>
        <p:nvSpPr>
          <p:cNvPr id="12" name="Title 3"/>
          <p:cNvSpPr txBox="1">
            <a:spLocks/>
          </p:cNvSpPr>
          <p:nvPr/>
        </p:nvSpPr>
        <p:spPr>
          <a:xfrm>
            <a:off x="0" y="956765"/>
            <a:ext cx="12191999" cy="899543"/>
          </a:xfrm>
          <a:prstGeom prst="rect">
            <a:avLst/>
          </a:prstGeom>
        </p:spPr>
        <p:txBody>
          <a:bodyPr>
            <a:normAutofit/>
          </a:bodyPr>
          <a:lstStyle>
            <a:defPPr>
              <a:defRPr lang="en-US"/>
            </a:defPPr>
            <a:lvl1pPr algn="ctr">
              <a:lnSpc>
                <a:spcPct val="90000"/>
              </a:lnSpc>
              <a:spcBef>
                <a:spcPct val="0"/>
              </a:spcBef>
              <a:buNone/>
              <a:defRPr sz="4000" b="1" i="1"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dirty="0"/>
              <a:t>What does thriving at UCI mean?</a:t>
            </a:r>
          </a:p>
        </p:txBody>
      </p:sp>
      <p:sp>
        <p:nvSpPr>
          <p:cNvPr id="13" name="Title 3"/>
          <p:cNvSpPr txBox="1">
            <a:spLocks/>
          </p:cNvSpPr>
          <p:nvPr/>
        </p:nvSpPr>
        <p:spPr>
          <a:xfrm>
            <a:off x="6442842" y="2474488"/>
            <a:ext cx="5102982" cy="3138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lnSpc>
                <a:spcPct val="90000"/>
              </a:lnSpc>
              <a:spcAft>
                <a:spcPct val="35000"/>
              </a:spcAft>
            </a:pPr>
            <a:r>
              <a:rPr lang="en-US" sz="3200" b="1" i="1" dirty="0">
                <a:latin typeface="Arial" pitchFamily="34" charset="0"/>
                <a:cs typeface="Arial" pitchFamily="34" charset="0"/>
              </a:rPr>
              <a:t>Ensuring that everyone has opportunities to maximize their potential at UCI</a:t>
            </a:r>
            <a:endParaRPr lang="en-US" sz="2800" b="1" i="1" dirty="0">
              <a:latin typeface="Arial" pitchFamily="34" charset="0"/>
              <a:ea typeface="+mj-ea"/>
              <a:cs typeface="Arial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027" y="2339163"/>
            <a:ext cx="5451471" cy="342368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52307" y="4559271"/>
            <a:ext cx="2487384" cy="2566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32230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build="allAtOnce"/>
      <p:bldP spid="13" grpId="0" build="allAtOnce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1" y="128097"/>
            <a:ext cx="10379242" cy="60861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IN" sz="3600" dirty="0">
                <a:solidFill>
                  <a:srgbClr val="002060"/>
                </a:solidFill>
              </a:rPr>
              <a:t>Thriving Goals</a:t>
            </a:r>
            <a:endParaRPr lang="en-US" sz="3600" dirty="0">
              <a:solidFill>
                <a:srgbClr val="002060"/>
              </a:solidFill>
            </a:endParaRPr>
          </a:p>
        </p:txBody>
      </p:sp>
      <p:grpSp>
        <p:nvGrpSpPr>
          <p:cNvPr id="3" name="Group 116">
            <a:extLst>
              <a:ext uri="{FF2B5EF4-FFF2-40B4-BE49-F238E27FC236}">
                <a16:creationId xmlns:a16="http://schemas.microsoft.com/office/drawing/2014/main" id="{59B41F1B-9963-41A4-90C6-04CA9C002DF4}"/>
              </a:ext>
            </a:extLst>
          </p:cNvPr>
          <p:cNvGrpSpPr/>
          <p:nvPr/>
        </p:nvGrpSpPr>
        <p:grpSpPr>
          <a:xfrm>
            <a:off x="898357" y="1193532"/>
            <a:ext cx="11004886" cy="5419024"/>
            <a:chOff x="1737227" y="908819"/>
            <a:chExt cx="11134238" cy="5733289"/>
          </a:xfrm>
        </p:grpSpPr>
        <p:grpSp>
          <p:nvGrpSpPr>
            <p:cNvPr id="4" name="Group 115">
              <a:extLst>
                <a:ext uri="{FF2B5EF4-FFF2-40B4-BE49-F238E27FC236}">
                  <a16:creationId xmlns:a16="http://schemas.microsoft.com/office/drawing/2014/main" id="{7421DA02-E734-430D-84D0-EEACD6BB627F}"/>
                </a:ext>
              </a:extLst>
            </p:cNvPr>
            <p:cNvGrpSpPr/>
            <p:nvPr/>
          </p:nvGrpSpPr>
          <p:grpSpPr>
            <a:xfrm>
              <a:off x="7205824" y="1127270"/>
              <a:ext cx="5665641" cy="5404724"/>
              <a:chOff x="7205824" y="1034030"/>
              <a:chExt cx="5665641" cy="5404724"/>
            </a:xfrm>
          </p:grpSpPr>
          <p:sp>
            <p:nvSpPr>
              <p:cNvPr id="5" name="Rectangle 4"/>
              <p:cNvSpPr/>
              <p:nvPr/>
            </p:nvSpPr>
            <p:spPr>
              <a:xfrm>
                <a:off x="7205824" y="1034030"/>
                <a:ext cx="5665641" cy="830997"/>
              </a:xfrm>
              <a:prstGeom prst="rect">
                <a:avLst/>
              </a:prstGeom>
              <a:ln>
                <a:noFill/>
              </a:ln>
            </p:spPr>
            <p:txBody>
              <a:bodyPr wrap="square" anchor="ctr">
                <a:spAutoFit/>
              </a:bodyPr>
              <a:lstStyle/>
              <a:p>
                <a:pPr>
                  <a:defRPr/>
                </a:pPr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Establish UCI as the nation’s leading Minority Thriving University</a:t>
                </a:r>
              </a:p>
            </p:txBody>
          </p:sp>
          <p:sp>
            <p:nvSpPr>
              <p:cNvPr id="6" name="Rectangle 5"/>
              <p:cNvSpPr/>
              <p:nvPr/>
            </p:nvSpPr>
            <p:spPr>
              <a:xfrm>
                <a:off x="7205825" y="2204546"/>
                <a:ext cx="5665639" cy="830997"/>
              </a:xfrm>
              <a:prstGeom prst="rect">
                <a:avLst/>
              </a:prstGeom>
              <a:ln>
                <a:noFill/>
              </a:ln>
            </p:spPr>
            <p:txBody>
              <a:bodyPr wrap="square" anchor="ctr">
                <a:spAutoFit/>
              </a:bodyPr>
              <a:lstStyle/>
              <a:p>
                <a:pPr>
                  <a:defRPr/>
                </a:pPr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Educate and employ the best and the brightest</a:t>
                </a:r>
              </a:p>
            </p:txBody>
          </p:sp>
          <p:sp>
            <p:nvSpPr>
              <p:cNvPr id="7" name="Rectangle 6"/>
              <p:cNvSpPr/>
              <p:nvPr/>
            </p:nvSpPr>
            <p:spPr>
              <a:xfrm>
                <a:off x="7205825" y="3356187"/>
                <a:ext cx="5665639" cy="830997"/>
              </a:xfrm>
              <a:prstGeom prst="rect">
                <a:avLst/>
              </a:prstGeom>
              <a:ln>
                <a:noFill/>
              </a:ln>
            </p:spPr>
            <p:txBody>
              <a:bodyPr wrap="square" anchor="ctr">
                <a:spAutoFit/>
              </a:bodyPr>
              <a:lstStyle/>
              <a:p>
                <a:pPr>
                  <a:defRPr/>
                </a:pPr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Achieve equity in educational, employment, and career outcomes</a:t>
                </a:r>
              </a:p>
            </p:txBody>
          </p:sp>
          <p:sp>
            <p:nvSpPr>
              <p:cNvPr id="8" name="Rectangle 7"/>
              <p:cNvSpPr/>
              <p:nvPr/>
            </p:nvSpPr>
            <p:spPr>
              <a:xfrm>
                <a:off x="7205825" y="4279083"/>
                <a:ext cx="5665639" cy="1200329"/>
              </a:xfrm>
              <a:prstGeom prst="rect">
                <a:avLst/>
              </a:prstGeom>
              <a:ln>
                <a:noFill/>
              </a:ln>
            </p:spPr>
            <p:txBody>
              <a:bodyPr wrap="square" anchor="ctr">
                <a:spAutoFit/>
              </a:bodyPr>
              <a:lstStyle/>
              <a:p>
                <a:pPr>
                  <a:defRPr/>
                </a:pPr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Recognize diversity as a core competency for the entire campus community</a:t>
                </a:r>
              </a:p>
            </p:txBody>
          </p:sp>
          <p:sp>
            <p:nvSpPr>
              <p:cNvPr id="9" name="Rectangle 8"/>
              <p:cNvSpPr/>
              <p:nvPr/>
            </p:nvSpPr>
            <p:spPr>
              <a:xfrm>
                <a:off x="7205825" y="5607757"/>
                <a:ext cx="5665639" cy="830997"/>
              </a:xfrm>
              <a:prstGeom prst="rect">
                <a:avLst/>
              </a:prstGeom>
              <a:ln>
                <a:noFill/>
              </a:ln>
            </p:spPr>
            <p:txBody>
              <a:bodyPr wrap="square" anchor="ctr">
                <a:spAutoFit/>
              </a:bodyPr>
              <a:lstStyle/>
              <a:p>
                <a:pPr>
                  <a:defRPr/>
                </a:pPr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Promote an inclusive excellence culture in learning and work environments</a:t>
                </a:r>
              </a:p>
            </p:txBody>
          </p:sp>
        </p:grpSp>
        <p:grpSp>
          <p:nvGrpSpPr>
            <p:cNvPr id="10" name="Group 114">
              <a:extLst>
                <a:ext uri="{FF2B5EF4-FFF2-40B4-BE49-F238E27FC236}">
                  <a16:creationId xmlns:a16="http://schemas.microsoft.com/office/drawing/2014/main" id="{1239006F-FC9C-478B-A3E0-B22CB282F700}"/>
                </a:ext>
              </a:extLst>
            </p:cNvPr>
            <p:cNvGrpSpPr/>
            <p:nvPr/>
          </p:nvGrpSpPr>
          <p:grpSpPr>
            <a:xfrm>
              <a:off x="1737227" y="908819"/>
              <a:ext cx="5523834" cy="5733289"/>
              <a:chOff x="1737227" y="908819"/>
              <a:chExt cx="5523834" cy="5733289"/>
            </a:xfrm>
          </p:grpSpPr>
          <p:grpSp>
            <p:nvGrpSpPr>
              <p:cNvPr id="11" name="Group 62"/>
              <p:cNvGrpSpPr/>
              <p:nvPr/>
            </p:nvGrpSpPr>
            <p:grpSpPr>
              <a:xfrm rot="16200000">
                <a:off x="1088166" y="3436537"/>
                <a:ext cx="4720381" cy="698543"/>
                <a:chOff x="2179955" y="3820886"/>
                <a:chExt cx="6156960" cy="911134"/>
              </a:xfrm>
            </p:grpSpPr>
            <p:sp>
              <p:nvSpPr>
                <p:cNvPr id="92" name="Freeform 91"/>
                <p:cNvSpPr/>
                <p:nvPr/>
              </p:nvSpPr>
              <p:spPr>
                <a:xfrm>
                  <a:off x="2179955" y="3820886"/>
                  <a:ext cx="2514600" cy="807720"/>
                </a:xfrm>
                <a:custGeom>
                  <a:avLst/>
                  <a:gdLst>
                    <a:gd name="connsiteX0" fmla="*/ 2514600 w 2514600"/>
                    <a:gd name="connsiteY0" fmla="*/ 0 h 807720"/>
                    <a:gd name="connsiteX1" fmla="*/ 1965960 w 2514600"/>
                    <a:gd name="connsiteY1" fmla="*/ 426720 h 807720"/>
                    <a:gd name="connsiteX2" fmla="*/ 922020 w 2514600"/>
                    <a:gd name="connsiteY2" fmla="*/ 266700 h 807720"/>
                    <a:gd name="connsiteX3" fmla="*/ 0 w 2514600"/>
                    <a:gd name="connsiteY3" fmla="*/ 807720 h 807720"/>
                    <a:gd name="connsiteX0" fmla="*/ 2514600 w 2514600"/>
                    <a:gd name="connsiteY0" fmla="*/ 0 h 807720"/>
                    <a:gd name="connsiteX1" fmla="*/ 1965960 w 2514600"/>
                    <a:gd name="connsiteY1" fmla="*/ 426720 h 807720"/>
                    <a:gd name="connsiteX2" fmla="*/ 739140 w 2514600"/>
                    <a:gd name="connsiteY2" fmla="*/ 259080 h 807720"/>
                    <a:gd name="connsiteX3" fmla="*/ 0 w 2514600"/>
                    <a:gd name="connsiteY3" fmla="*/ 807720 h 807720"/>
                    <a:gd name="connsiteX0" fmla="*/ 2514600 w 2514600"/>
                    <a:gd name="connsiteY0" fmla="*/ 0 h 807720"/>
                    <a:gd name="connsiteX1" fmla="*/ 1965960 w 2514600"/>
                    <a:gd name="connsiteY1" fmla="*/ 426720 h 807720"/>
                    <a:gd name="connsiteX2" fmla="*/ 739140 w 2514600"/>
                    <a:gd name="connsiteY2" fmla="*/ 259080 h 807720"/>
                    <a:gd name="connsiteX3" fmla="*/ 0 w 2514600"/>
                    <a:gd name="connsiteY3" fmla="*/ 807720 h 807720"/>
                    <a:gd name="connsiteX0" fmla="*/ 2514600 w 2514600"/>
                    <a:gd name="connsiteY0" fmla="*/ 0 h 807720"/>
                    <a:gd name="connsiteX1" fmla="*/ 1965960 w 2514600"/>
                    <a:gd name="connsiteY1" fmla="*/ 426720 h 807720"/>
                    <a:gd name="connsiteX2" fmla="*/ 739140 w 2514600"/>
                    <a:gd name="connsiteY2" fmla="*/ 259080 h 807720"/>
                    <a:gd name="connsiteX3" fmla="*/ 0 w 2514600"/>
                    <a:gd name="connsiteY3" fmla="*/ 807720 h 807720"/>
                    <a:gd name="connsiteX0" fmla="*/ 2514600 w 2514600"/>
                    <a:gd name="connsiteY0" fmla="*/ 0 h 807720"/>
                    <a:gd name="connsiteX1" fmla="*/ 1965960 w 2514600"/>
                    <a:gd name="connsiteY1" fmla="*/ 426720 h 807720"/>
                    <a:gd name="connsiteX2" fmla="*/ 754380 w 2514600"/>
                    <a:gd name="connsiteY2" fmla="*/ 259080 h 807720"/>
                    <a:gd name="connsiteX3" fmla="*/ 0 w 2514600"/>
                    <a:gd name="connsiteY3" fmla="*/ 807720 h 807720"/>
                    <a:gd name="connsiteX0" fmla="*/ 2514600 w 2514600"/>
                    <a:gd name="connsiteY0" fmla="*/ 0 h 807720"/>
                    <a:gd name="connsiteX1" fmla="*/ 1950720 w 2514600"/>
                    <a:gd name="connsiteY1" fmla="*/ 426720 h 807720"/>
                    <a:gd name="connsiteX2" fmla="*/ 754380 w 2514600"/>
                    <a:gd name="connsiteY2" fmla="*/ 259080 h 807720"/>
                    <a:gd name="connsiteX3" fmla="*/ 0 w 2514600"/>
                    <a:gd name="connsiteY3" fmla="*/ 807720 h 807720"/>
                    <a:gd name="connsiteX0" fmla="*/ 2514600 w 2514600"/>
                    <a:gd name="connsiteY0" fmla="*/ 0 h 807720"/>
                    <a:gd name="connsiteX1" fmla="*/ 1950720 w 2514600"/>
                    <a:gd name="connsiteY1" fmla="*/ 426720 h 807720"/>
                    <a:gd name="connsiteX2" fmla="*/ 754380 w 2514600"/>
                    <a:gd name="connsiteY2" fmla="*/ 259080 h 807720"/>
                    <a:gd name="connsiteX3" fmla="*/ 0 w 2514600"/>
                    <a:gd name="connsiteY3" fmla="*/ 807720 h 807720"/>
                    <a:gd name="connsiteX0" fmla="*/ 2514600 w 2514600"/>
                    <a:gd name="connsiteY0" fmla="*/ 0 h 807720"/>
                    <a:gd name="connsiteX1" fmla="*/ 1950720 w 2514600"/>
                    <a:gd name="connsiteY1" fmla="*/ 426720 h 807720"/>
                    <a:gd name="connsiteX2" fmla="*/ 754380 w 2514600"/>
                    <a:gd name="connsiteY2" fmla="*/ 259080 h 807720"/>
                    <a:gd name="connsiteX3" fmla="*/ 0 w 2514600"/>
                    <a:gd name="connsiteY3" fmla="*/ 807720 h 807720"/>
                    <a:gd name="connsiteX0" fmla="*/ 2514600 w 2514600"/>
                    <a:gd name="connsiteY0" fmla="*/ 0 h 807720"/>
                    <a:gd name="connsiteX1" fmla="*/ 1950720 w 2514600"/>
                    <a:gd name="connsiteY1" fmla="*/ 426720 h 807720"/>
                    <a:gd name="connsiteX2" fmla="*/ 754380 w 2514600"/>
                    <a:gd name="connsiteY2" fmla="*/ 259080 h 807720"/>
                    <a:gd name="connsiteX3" fmla="*/ 0 w 2514600"/>
                    <a:gd name="connsiteY3" fmla="*/ 807720 h 807720"/>
                    <a:gd name="connsiteX0" fmla="*/ 2514600 w 2514600"/>
                    <a:gd name="connsiteY0" fmla="*/ 0 h 807720"/>
                    <a:gd name="connsiteX1" fmla="*/ 1950720 w 2514600"/>
                    <a:gd name="connsiteY1" fmla="*/ 426720 h 807720"/>
                    <a:gd name="connsiteX2" fmla="*/ 754380 w 2514600"/>
                    <a:gd name="connsiteY2" fmla="*/ 259080 h 807720"/>
                    <a:gd name="connsiteX3" fmla="*/ 0 w 2514600"/>
                    <a:gd name="connsiteY3" fmla="*/ 807720 h 807720"/>
                    <a:gd name="connsiteX0" fmla="*/ 2514600 w 2514600"/>
                    <a:gd name="connsiteY0" fmla="*/ 0 h 807720"/>
                    <a:gd name="connsiteX1" fmla="*/ 1950720 w 2514600"/>
                    <a:gd name="connsiteY1" fmla="*/ 426720 h 807720"/>
                    <a:gd name="connsiteX2" fmla="*/ 746760 w 2514600"/>
                    <a:gd name="connsiteY2" fmla="*/ 228600 h 807720"/>
                    <a:gd name="connsiteX3" fmla="*/ 0 w 2514600"/>
                    <a:gd name="connsiteY3" fmla="*/ 807720 h 807720"/>
                    <a:gd name="connsiteX0" fmla="*/ 2514600 w 2514600"/>
                    <a:gd name="connsiteY0" fmla="*/ 0 h 807720"/>
                    <a:gd name="connsiteX1" fmla="*/ 1950720 w 2514600"/>
                    <a:gd name="connsiteY1" fmla="*/ 426720 h 807720"/>
                    <a:gd name="connsiteX2" fmla="*/ 746760 w 2514600"/>
                    <a:gd name="connsiteY2" fmla="*/ 228600 h 807720"/>
                    <a:gd name="connsiteX3" fmla="*/ 0 w 2514600"/>
                    <a:gd name="connsiteY3" fmla="*/ 807720 h 807720"/>
                    <a:gd name="connsiteX0" fmla="*/ 2514600 w 2514600"/>
                    <a:gd name="connsiteY0" fmla="*/ 0 h 807720"/>
                    <a:gd name="connsiteX1" fmla="*/ 1950720 w 2514600"/>
                    <a:gd name="connsiteY1" fmla="*/ 426720 h 807720"/>
                    <a:gd name="connsiteX2" fmla="*/ 746760 w 2514600"/>
                    <a:gd name="connsiteY2" fmla="*/ 228600 h 807720"/>
                    <a:gd name="connsiteX3" fmla="*/ 0 w 2514600"/>
                    <a:gd name="connsiteY3" fmla="*/ 807720 h 807720"/>
                    <a:gd name="connsiteX0" fmla="*/ 2514600 w 2514600"/>
                    <a:gd name="connsiteY0" fmla="*/ 0 h 807720"/>
                    <a:gd name="connsiteX1" fmla="*/ 1950720 w 2514600"/>
                    <a:gd name="connsiteY1" fmla="*/ 426720 h 807720"/>
                    <a:gd name="connsiteX2" fmla="*/ 746760 w 2514600"/>
                    <a:gd name="connsiteY2" fmla="*/ 228600 h 807720"/>
                    <a:gd name="connsiteX3" fmla="*/ 0 w 2514600"/>
                    <a:gd name="connsiteY3" fmla="*/ 807720 h 807720"/>
                    <a:gd name="connsiteX0" fmla="*/ 2514600 w 2514600"/>
                    <a:gd name="connsiteY0" fmla="*/ 0 h 807720"/>
                    <a:gd name="connsiteX1" fmla="*/ 746760 w 2514600"/>
                    <a:gd name="connsiteY1" fmla="*/ 228600 h 807720"/>
                    <a:gd name="connsiteX2" fmla="*/ 0 w 2514600"/>
                    <a:gd name="connsiteY2" fmla="*/ 807720 h 807720"/>
                    <a:gd name="connsiteX0" fmla="*/ 2514600 w 2514600"/>
                    <a:gd name="connsiteY0" fmla="*/ 0 h 807720"/>
                    <a:gd name="connsiteX1" fmla="*/ 746760 w 2514600"/>
                    <a:gd name="connsiteY1" fmla="*/ 228600 h 807720"/>
                    <a:gd name="connsiteX2" fmla="*/ 0 w 2514600"/>
                    <a:gd name="connsiteY2" fmla="*/ 807720 h 807720"/>
                    <a:gd name="connsiteX0" fmla="*/ 2514600 w 2514600"/>
                    <a:gd name="connsiteY0" fmla="*/ 0 h 807720"/>
                    <a:gd name="connsiteX1" fmla="*/ 746760 w 2514600"/>
                    <a:gd name="connsiteY1" fmla="*/ 228600 h 807720"/>
                    <a:gd name="connsiteX2" fmla="*/ 0 w 2514600"/>
                    <a:gd name="connsiteY2" fmla="*/ 807720 h 80772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2514600" h="807720">
                      <a:moveTo>
                        <a:pt x="2514600" y="0"/>
                      </a:moveTo>
                      <a:cubicBezTo>
                        <a:pt x="2062480" y="748665"/>
                        <a:pt x="1188720" y="284480"/>
                        <a:pt x="746760" y="228600"/>
                      </a:cubicBezTo>
                      <a:cubicBezTo>
                        <a:pt x="231140" y="147320"/>
                        <a:pt x="68580" y="462280"/>
                        <a:pt x="0" y="807720"/>
                      </a:cubicBezTo>
                    </a:path>
                  </a:pathLst>
                </a:custGeom>
                <a:noFill/>
                <a:ln w="6350">
                  <a:solidFill>
                    <a:schemeClr val="tx1">
                      <a:lumMod val="65000"/>
                      <a:lumOff val="35000"/>
                    </a:schemeClr>
                  </a:solidFill>
                  <a:headEnd type="oval"/>
                  <a:tailEnd type="oval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>
                    <a:defRPr/>
                  </a:pPr>
                  <a:endParaRPr lang="en-US" dirty="0">
                    <a:solidFill>
                      <a:srgbClr val="434343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93" name="Freeform 92"/>
                <p:cNvSpPr/>
                <p:nvPr/>
              </p:nvSpPr>
              <p:spPr>
                <a:xfrm flipH="1">
                  <a:off x="5822315" y="3820886"/>
                  <a:ext cx="2514600" cy="807720"/>
                </a:xfrm>
                <a:custGeom>
                  <a:avLst/>
                  <a:gdLst>
                    <a:gd name="connsiteX0" fmla="*/ 2514600 w 2514600"/>
                    <a:gd name="connsiteY0" fmla="*/ 0 h 807720"/>
                    <a:gd name="connsiteX1" fmla="*/ 1965960 w 2514600"/>
                    <a:gd name="connsiteY1" fmla="*/ 426720 h 807720"/>
                    <a:gd name="connsiteX2" fmla="*/ 922020 w 2514600"/>
                    <a:gd name="connsiteY2" fmla="*/ 266700 h 807720"/>
                    <a:gd name="connsiteX3" fmla="*/ 0 w 2514600"/>
                    <a:gd name="connsiteY3" fmla="*/ 807720 h 807720"/>
                    <a:gd name="connsiteX0" fmla="*/ 2514600 w 2514600"/>
                    <a:gd name="connsiteY0" fmla="*/ 0 h 807720"/>
                    <a:gd name="connsiteX1" fmla="*/ 1965960 w 2514600"/>
                    <a:gd name="connsiteY1" fmla="*/ 426720 h 807720"/>
                    <a:gd name="connsiteX2" fmla="*/ 739140 w 2514600"/>
                    <a:gd name="connsiteY2" fmla="*/ 259080 h 807720"/>
                    <a:gd name="connsiteX3" fmla="*/ 0 w 2514600"/>
                    <a:gd name="connsiteY3" fmla="*/ 807720 h 807720"/>
                    <a:gd name="connsiteX0" fmla="*/ 2514600 w 2514600"/>
                    <a:gd name="connsiteY0" fmla="*/ 0 h 807720"/>
                    <a:gd name="connsiteX1" fmla="*/ 1965960 w 2514600"/>
                    <a:gd name="connsiteY1" fmla="*/ 426720 h 807720"/>
                    <a:gd name="connsiteX2" fmla="*/ 739140 w 2514600"/>
                    <a:gd name="connsiteY2" fmla="*/ 259080 h 807720"/>
                    <a:gd name="connsiteX3" fmla="*/ 0 w 2514600"/>
                    <a:gd name="connsiteY3" fmla="*/ 807720 h 807720"/>
                    <a:gd name="connsiteX0" fmla="*/ 2514600 w 2514600"/>
                    <a:gd name="connsiteY0" fmla="*/ 0 h 807720"/>
                    <a:gd name="connsiteX1" fmla="*/ 1965960 w 2514600"/>
                    <a:gd name="connsiteY1" fmla="*/ 426720 h 807720"/>
                    <a:gd name="connsiteX2" fmla="*/ 739140 w 2514600"/>
                    <a:gd name="connsiteY2" fmla="*/ 259080 h 807720"/>
                    <a:gd name="connsiteX3" fmla="*/ 0 w 2514600"/>
                    <a:gd name="connsiteY3" fmla="*/ 807720 h 807720"/>
                    <a:gd name="connsiteX0" fmla="*/ 2514600 w 2514600"/>
                    <a:gd name="connsiteY0" fmla="*/ 0 h 807720"/>
                    <a:gd name="connsiteX1" fmla="*/ 1965960 w 2514600"/>
                    <a:gd name="connsiteY1" fmla="*/ 426720 h 807720"/>
                    <a:gd name="connsiteX2" fmla="*/ 754380 w 2514600"/>
                    <a:gd name="connsiteY2" fmla="*/ 259080 h 807720"/>
                    <a:gd name="connsiteX3" fmla="*/ 0 w 2514600"/>
                    <a:gd name="connsiteY3" fmla="*/ 807720 h 807720"/>
                    <a:gd name="connsiteX0" fmla="*/ 2514600 w 2514600"/>
                    <a:gd name="connsiteY0" fmla="*/ 0 h 807720"/>
                    <a:gd name="connsiteX1" fmla="*/ 1950720 w 2514600"/>
                    <a:gd name="connsiteY1" fmla="*/ 426720 h 807720"/>
                    <a:gd name="connsiteX2" fmla="*/ 754380 w 2514600"/>
                    <a:gd name="connsiteY2" fmla="*/ 259080 h 807720"/>
                    <a:gd name="connsiteX3" fmla="*/ 0 w 2514600"/>
                    <a:gd name="connsiteY3" fmla="*/ 807720 h 807720"/>
                    <a:gd name="connsiteX0" fmla="*/ 2514600 w 2514600"/>
                    <a:gd name="connsiteY0" fmla="*/ 0 h 807720"/>
                    <a:gd name="connsiteX1" fmla="*/ 1950720 w 2514600"/>
                    <a:gd name="connsiteY1" fmla="*/ 426720 h 807720"/>
                    <a:gd name="connsiteX2" fmla="*/ 754380 w 2514600"/>
                    <a:gd name="connsiteY2" fmla="*/ 259080 h 807720"/>
                    <a:gd name="connsiteX3" fmla="*/ 0 w 2514600"/>
                    <a:gd name="connsiteY3" fmla="*/ 807720 h 807720"/>
                    <a:gd name="connsiteX0" fmla="*/ 2514600 w 2514600"/>
                    <a:gd name="connsiteY0" fmla="*/ 0 h 807720"/>
                    <a:gd name="connsiteX1" fmla="*/ 1950720 w 2514600"/>
                    <a:gd name="connsiteY1" fmla="*/ 426720 h 807720"/>
                    <a:gd name="connsiteX2" fmla="*/ 754380 w 2514600"/>
                    <a:gd name="connsiteY2" fmla="*/ 259080 h 807720"/>
                    <a:gd name="connsiteX3" fmla="*/ 0 w 2514600"/>
                    <a:gd name="connsiteY3" fmla="*/ 807720 h 807720"/>
                    <a:gd name="connsiteX0" fmla="*/ 2514600 w 2514600"/>
                    <a:gd name="connsiteY0" fmla="*/ 0 h 807720"/>
                    <a:gd name="connsiteX1" fmla="*/ 1950720 w 2514600"/>
                    <a:gd name="connsiteY1" fmla="*/ 426720 h 807720"/>
                    <a:gd name="connsiteX2" fmla="*/ 754380 w 2514600"/>
                    <a:gd name="connsiteY2" fmla="*/ 259080 h 807720"/>
                    <a:gd name="connsiteX3" fmla="*/ 0 w 2514600"/>
                    <a:gd name="connsiteY3" fmla="*/ 807720 h 807720"/>
                    <a:gd name="connsiteX0" fmla="*/ 2514600 w 2514600"/>
                    <a:gd name="connsiteY0" fmla="*/ 0 h 807720"/>
                    <a:gd name="connsiteX1" fmla="*/ 1950720 w 2514600"/>
                    <a:gd name="connsiteY1" fmla="*/ 426720 h 807720"/>
                    <a:gd name="connsiteX2" fmla="*/ 754380 w 2514600"/>
                    <a:gd name="connsiteY2" fmla="*/ 259080 h 807720"/>
                    <a:gd name="connsiteX3" fmla="*/ 0 w 2514600"/>
                    <a:gd name="connsiteY3" fmla="*/ 807720 h 807720"/>
                    <a:gd name="connsiteX0" fmla="*/ 2514600 w 2514600"/>
                    <a:gd name="connsiteY0" fmla="*/ 0 h 807720"/>
                    <a:gd name="connsiteX1" fmla="*/ 1950720 w 2514600"/>
                    <a:gd name="connsiteY1" fmla="*/ 426720 h 807720"/>
                    <a:gd name="connsiteX2" fmla="*/ 746760 w 2514600"/>
                    <a:gd name="connsiteY2" fmla="*/ 228600 h 807720"/>
                    <a:gd name="connsiteX3" fmla="*/ 0 w 2514600"/>
                    <a:gd name="connsiteY3" fmla="*/ 807720 h 807720"/>
                    <a:gd name="connsiteX0" fmla="*/ 2514600 w 2514600"/>
                    <a:gd name="connsiteY0" fmla="*/ 0 h 807720"/>
                    <a:gd name="connsiteX1" fmla="*/ 1950720 w 2514600"/>
                    <a:gd name="connsiteY1" fmla="*/ 426720 h 807720"/>
                    <a:gd name="connsiteX2" fmla="*/ 746760 w 2514600"/>
                    <a:gd name="connsiteY2" fmla="*/ 228600 h 807720"/>
                    <a:gd name="connsiteX3" fmla="*/ 0 w 2514600"/>
                    <a:gd name="connsiteY3" fmla="*/ 807720 h 807720"/>
                    <a:gd name="connsiteX0" fmla="*/ 2514600 w 2514600"/>
                    <a:gd name="connsiteY0" fmla="*/ 0 h 807720"/>
                    <a:gd name="connsiteX1" fmla="*/ 1950720 w 2514600"/>
                    <a:gd name="connsiteY1" fmla="*/ 426720 h 807720"/>
                    <a:gd name="connsiteX2" fmla="*/ 746760 w 2514600"/>
                    <a:gd name="connsiteY2" fmla="*/ 228600 h 807720"/>
                    <a:gd name="connsiteX3" fmla="*/ 0 w 2514600"/>
                    <a:gd name="connsiteY3" fmla="*/ 807720 h 807720"/>
                    <a:gd name="connsiteX0" fmla="*/ 2514600 w 2514600"/>
                    <a:gd name="connsiteY0" fmla="*/ 0 h 807720"/>
                    <a:gd name="connsiteX1" fmla="*/ 1950720 w 2514600"/>
                    <a:gd name="connsiteY1" fmla="*/ 426720 h 807720"/>
                    <a:gd name="connsiteX2" fmla="*/ 746760 w 2514600"/>
                    <a:gd name="connsiteY2" fmla="*/ 228600 h 807720"/>
                    <a:gd name="connsiteX3" fmla="*/ 0 w 2514600"/>
                    <a:gd name="connsiteY3" fmla="*/ 807720 h 807720"/>
                    <a:gd name="connsiteX0" fmla="*/ 2514600 w 2514600"/>
                    <a:gd name="connsiteY0" fmla="*/ 0 h 807720"/>
                    <a:gd name="connsiteX1" fmla="*/ 746760 w 2514600"/>
                    <a:gd name="connsiteY1" fmla="*/ 228600 h 807720"/>
                    <a:gd name="connsiteX2" fmla="*/ 0 w 2514600"/>
                    <a:gd name="connsiteY2" fmla="*/ 807720 h 807720"/>
                    <a:gd name="connsiteX0" fmla="*/ 2514600 w 2514600"/>
                    <a:gd name="connsiteY0" fmla="*/ 0 h 807720"/>
                    <a:gd name="connsiteX1" fmla="*/ 746760 w 2514600"/>
                    <a:gd name="connsiteY1" fmla="*/ 228600 h 807720"/>
                    <a:gd name="connsiteX2" fmla="*/ 0 w 2514600"/>
                    <a:gd name="connsiteY2" fmla="*/ 807720 h 807720"/>
                    <a:gd name="connsiteX0" fmla="*/ 2514600 w 2514600"/>
                    <a:gd name="connsiteY0" fmla="*/ 0 h 807720"/>
                    <a:gd name="connsiteX1" fmla="*/ 746760 w 2514600"/>
                    <a:gd name="connsiteY1" fmla="*/ 228600 h 807720"/>
                    <a:gd name="connsiteX2" fmla="*/ 0 w 2514600"/>
                    <a:gd name="connsiteY2" fmla="*/ 807720 h 80772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2514600" h="807720">
                      <a:moveTo>
                        <a:pt x="2514600" y="0"/>
                      </a:moveTo>
                      <a:cubicBezTo>
                        <a:pt x="2062480" y="748665"/>
                        <a:pt x="1188720" y="284480"/>
                        <a:pt x="746760" y="228600"/>
                      </a:cubicBezTo>
                      <a:cubicBezTo>
                        <a:pt x="231140" y="147320"/>
                        <a:pt x="68580" y="462280"/>
                        <a:pt x="0" y="807720"/>
                      </a:cubicBezTo>
                    </a:path>
                  </a:pathLst>
                </a:custGeom>
                <a:noFill/>
                <a:ln w="6350">
                  <a:solidFill>
                    <a:schemeClr val="tx1">
                      <a:lumMod val="65000"/>
                      <a:lumOff val="35000"/>
                    </a:schemeClr>
                  </a:solidFill>
                  <a:headEnd type="oval"/>
                  <a:tailEnd type="oval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>
                    <a:defRPr/>
                  </a:pPr>
                  <a:endParaRPr lang="en-US" dirty="0">
                    <a:solidFill>
                      <a:srgbClr val="434343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94" name="Freeform 93"/>
                <p:cNvSpPr/>
                <p:nvPr/>
              </p:nvSpPr>
              <p:spPr>
                <a:xfrm>
                  <a:off x="3726180" y="3939540"/>
                  <a:ext cx="1219200" cy="739140"/>
                </a:xfrm>
                <a:custGeom>
                  <a:avLst/>
                  <a:gdLst>
                    <a:gd name="connsiteX0" fmla="*/ 1219200 w 1219200"/>
                    <a:gd name="connsiteY0" fmla="*/ 0 h 739140"/>
                    <a:gd name="connsiteX1" fmla="*/ 739140 w 1219200"/>
                    <a:gd name="connsiteY1" fmla="*/ 434340 h 739140"/>
                    <a:gd name="connsiteX2" fmla="*/ 0 w 1219200"/>
                    <a:gd name="connsiteY2" fmla="*/ 739140 h 739140"/>
                    <a:gd name="connsiteX0" fmla="*/ 1219200 w 1219200"/>
                    <a:gd name="connsiteY0" fmla="*/ 0 h 739140"/>
                    <a:gd name="connsiteX1" fmla="*/ 739140 w 1219200"/>
                    <a:gd name="connsiteY1" fmla="*/ 434340 h 739140"/>
                    <a:gd name="connsiteX2" fmla="*/ 0 w 1219200"/>
                    <a:gd name="connsiteY2" fmla="*/ 739140 h 739140"/>
                    <a:gd name="connsiteX0" fmla="*/ 1219200 w 1219200"/>
                    <a:gd name="connsiteY0" fmla="*/ 0 h 739140"/>
                    <a:gd name="connsiteX1" fmla="*/ 739140 w 1219200"/>
                    <a:gd name="connsiteY1" fmla="*/ 434340 h 739140"/>
                    <a:gd name="connsiteX2" fmla="*/ 0 w 1219200"/>
                    <a:gd name="connsiteY2" fmla="*/ 739140 h 739140"/>
                    <a:gd name="connsiteX0" fmla="*/ 1219200 w 1219200"/>
                    <a:gd name="connsiteY0" fmla="*/ 0 h 739140"/>
                    <a:gd name="connsiteX1" fmla="*/ 739140 w 1219200"/>
                    <a:gd name="connsiteY1" fmla="*/ 434340 h 739140"/>
                    <a:gd name="connsiteX2" fmla="*/ 0 w 1219200"/>
                    <a:gd name="connsiteY2" fmla="*/ 739140 h 739140"/>
                    <a:gd name="connsiteX0" fmla="*/ 1219200 w 1219200"/>
                    <a:gd name="connsiteY0" fmla="*/ 0 h 739140"/>
                    <a:gd name="connsiteX1" fmla="*/ 739140 w 1219200"/>
                    <a:gd name="connsiteY1" fmla="*/ 434340 h 739140"/>
                    <a:gd name="connsiteX2" fmla="*/ 0 w 1219200"/>
                    <a:gd name="connsiteY2" fmla="*/ 739140 h 739140"/>
                    <a:gd name="connsiteX0" fmla="*/ 1219200 w 1219200"/>
                    <a:gd name="connsiteY0" fmla="*/ 0 h 739140"/>
                    <a:gd name="connsiteX1" fmla="*/ 739140 w 1219200"/>
                    <a:gd name="connsiteY1" fmla="*/ 434340 h 739140"/>
                    <a:gd name="connsiteX2" fmla="*/ 0 w 1219200"/>
                    <a:gd name="connsiteY2" fmla="*/ 739140 h 739140"/>
                    <a:gd name="connsiteX0" fmla="*/ 1219200 w 1219200"/>
                    <a:gd name="connsiteY0" fmla="*/ 0 h 739140"/>
                    <a:gd name="connsiteX1" fmla="*/ 739140 w 1219200"/>
                    <a:gd name="connsiteY1" fmla="*/ 434340 h 739140"/>
                    <a:gd name="connsiteX2" fmla="*/ 0 w 1219200"/>
                    <a:gd name="connsiteY2" fmla="*/ 739140 h 739140"/>
                    <a:gd name="connsiteX0" fmla="*/ 1219200 w 1219200"/>
                    <a:gd name="connsiteY0" fmla="*/ 0 h 739140"/>
                    <a:gd name="connsiteX1" fmla="*/ 739140 w 1219200"/>
                    <a:gd name="connsiteY1" fmla="*/ 434340 h 739140"/>
                    <a:gd name="connsiteX2" fmla="*/ 0 w 1219200"/>
                    <a:gd name="connsiteY2" fmla="*/ 739140 h 739140"/>
                    <a:gd name="connsiteX0" fmla="*/ 1219200 w 1219200"/>
                    <a:gd name="connsiteY0" fmla="*/ 0 h 739140"/>
                    <a:gd name="connsiteX1" fmla="*/ 739140 w 1219200"/>
                    <a:gd name="connsiteY1" fmla="*/ 434340 h 739140"/>
                    <a:gd name="connsiteX2" fmla="*/ 0 w 1219200"/>
                    <a:gd name="connsiteY2" fmla="*/ 739140 h 739140"/>
                    <a:gd name="connsiteX0" fmla="*/ 1219200 w 1219200"/>
                    <a:gd name="connsiteY0" fmla="*/ 0 h 739140"/>
                    <a:gd name="connsiteX1" fmla="*/ 739140 w 1219200"/>
                    <a:gd name="connsiteY1" fmla="*/ 434340 h 739140"/>
                    <a:gd name="connsiteX2" fmla="*/ 0 w 1219200"/>
                    <a:gd name="connsiteY2" fmla="*/ 739140 h 739140"/>
                    <a:gd name="connsiteX0" fmla="*/ 1219200 w 1219200"/>
                    <a:gd name="connsiteY0" fmla="*/ 0 h 739140"/>
                    <a:gd name="connsiteX1" fmla="*/ 739140 w 1219200"/>
                    <a:gd name="connsiteY1" fmla="*/ 434340 h 739140"/>
                    <a:gd name="connsiteX2" fmla="*/ 0 w 1219200"/>
                    <a:gd name="connsiteY2" fmla="*/ 739140 h 73914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1219200" h="739140">
                      <a:moveTo>
                        <a:pt x="1219200" y="0"/>
                      </a:moveTo>
                      <a:cubicBezTo>
                        <a:pt x="1172210" y="178435"/>
                        <a:pt x="995680" y="425450"/>
                        <a:pt x="739140" y="434340"/>
                      </a:cubicBezTo>
                      <a:cubicBezTo>
                        <a:pt x="391160" y="473710"/>
                        <a:pt x="39370" y="389255"/>
                        <a:pt x="0" y="739140"/>
                      </a:cubicBezTo>
                    </a:path>
                  </a:pathLst>
                </a:custGeom>
                <a:noFill/>
                <a:ln w="6350">
                  <a:solidFill>
                    <a:schemeClr val="tx1">
                      <a:lumMod val="65000"/>
                      <a:lumOff val="35000"/>
                    </a:schemeClr>
                  </a:solidFill>
                  <a:headEnd type="oval"/>
                  <a:tailEnd type="oval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>
                    <a:defRPr/>
                  </a:pPr>
                  <a:endParaRPr lang="en-US" dirty="0">
                    <a:solidFill>
                      <a:srgbClr val="434343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95" name="Freeform 94"/>
                <p:cNvSpPr/>
                <p:nvPr/>
              </p:nvSpPr>
              <p:spPr>
                <a:xfrm flipH="1">
                  <a:off x="5579110" y="3939540"/>
                  <a:ext cx="1219200" cy="739140"/>
                </a:xfrm>
                <a:custGeom>
                  <a:avLst/>
                  <a:gdLst>
                    <a:gd name="connsiteX0" fmla="*/ 1219200 w 1219200"/>
                    <a:gd name="connsiteY0" fmla="*/ 0 h 739140"/>
                    <a:gd name="connsiteX1" fmla="*/ 739140 w 1219200"/>
                    <a:gd name="connsiteY1" fmla="*/ 434340 h 739140"/>
                    <a:gd name="connsiteX2" fmla="*/ 0 w 1219200"/>
                    <a:gd name="connsiteY2" fmla="*/ 739140 h 739140"/>
                    <a:gd name="connsiteX0" fmla="*/ 1219200 w 1219200"/>
                    <a:gd name="connsiteY0" fmla="*/ 0 h 739140"/>
                    <a:gd name="connsiteX1" fmla="*/ 739140 w 1219200"/>
                    <a:gd name="connsiteY1" fmla="*/ 434340 h 739140"/>
                    <a:gd name="connsiteX2" fmla="*/ 0 w 1219200"/>
                    <a:gd name="connsiteY2" fmla="*/ 739140 h 739140"/>
                    <a:gd name="connsiteX0" fmla="*/ 1219200 w 1219200"/>
                    <a:gd name="connsiteY0" fmla="*/ 0 h 739140"/>
                    <a:gd name="connsiteX1" fmla="*/ 739140 w 1219200"/>
                    <a:gd name="connsiteY1" fmla="*/ 434340 h 739140"/>
                    <a:gd name="connsiteX2" fmla="*/ 0 w 1219200"/>
                    <a:gd name="connsiteY2" fmla="*/ 739140 h 739140"/>
                    <a:gd name="connsiteX0" fmla="*/ 1219200 w 1219200"/>
                    <a:gd name="connsiteY0" fmla="*/ 0 h 739140"/>
                    <a:gd name="connsiteX1" fmla="*/ 739140 w 1219200"/>
                    <a:gd name="connsiteY1" fmla="*/ 434340 h 739140"/>
                    <a:gd name="connsiteX2" fmla="*/ 0 w 1219200"/>
                    <a:gd name="connsiteY2" fmla="*/ 739140 h 739140"/>
                    <a:gd name="connsiteX0" fmla="*/ 1219200 w 1219200"/>
                    <a:gd name="connsiteY0" fmla="*/ 0 h 739140"/>
                    <a:gd name="connsiteX1" fmla="*/ 739140 w 1219200"/>
                    <a:gd name="connsiteY1" fmla="*/ 434340 h 739140"/>
                    <a:gd name="connsiteX2" fmla="*/ 0 w 1219200"/>
                    <a:gd name="connsiteY2" fmla="*/ 739140 h 739140"/>
                    <a:gd name="connsiteX0" fmla="*/ 1219200 w 1219200"/>
                    <a:gd name="connsiteY0" fmla="*/ 0 h 739140"/>
                    <a:gd name="connsiteX1" fmla="*/ 739140 w 1219200"/>
                    <a:gd name="connsiteY1" fmla="*/ 434340 h 739140"/>
                    <a:gd name="connsiteX2" fmla="*/ 0 w 1219200"/>
                    <a:gd name="connsiteY2" fmla="*/ 739140 h 739140"/>
                    <a:gd name="connsiteX0" fmla="*/ 1219200 w 1219200"/>
                    <a:gd name="connsiteY0" fmla="*/ 0 h 739140"/>
                    <a:gd name="connsiteX1" fmla="*/ 739140 w 1219200"/>
                    <a:gd name="connsiteY1" fmla="*/ 434340 h 739140"/>
                    <a:gd name="connsiteX2" fmla="*/ 0 w 1219200"/>
                    <a:gd name="connsiteY2" fmla="*/ 739140 h 739140"/>
                    <a:gd name="connsiteX0" fmla="*/ 1219200 w 1219200"/>
                    <a:gd name="connsiteY0" fmla="*/ 0 h 739140"/>
                    <a:gd name="connsiteX1" fmla="*/ 739140 w 1219200"/>
                    <a:gd name="connsiteY1" fmla="*/ 434340 h 739140"/>
                    <a:gd name="connsiteX2" fmla="*/ 0 w 1219200"/>
                    <a:gd name="connsiteY2" fmla="*/ 739140 h 739140"/>
                    <a:gd name="connsiteX0" fmla="*/ 1219200 w 1219200"/>
                    <a:gd name="connsiteY0" fmla="*/ 0 h 739140"/>
                    <a:gd name="connsiteX1" fmla="*/ 739140 w 1219200"/>
                    <a:gd name="connsiteY1" fmla="*/ 434340 h 739140"/>
                    <a:gd name="connsiteX2" fmla="*/ 0 w 1219200"/>
                    <a:gd name="connsiteY2" fmla="*/ 739140 h 739140"/>
                    <a:gd name="connsiteX0" fmla="*/ 1219200 w 1219200"/>
                    <a:gd name="connsiteY0" fmla="*/ 0 h 739140"/>
                    <a:gd name="connsiteX1" fmla="*/ 739140 w 1219200"/>
                    <a:gd name="connsiteY1" fmla="*/ 434340 h 739140"/>
                    <a:gd name="connsiteX2" fmla="*/ 0 w 1219200"/>
                    <a:gd name="connsiteY2" fmla="*/ 739140 h 739140"/>
                    <a:gd name="connsiteX0" fmla="*/ 1219200 w 1219200"/>
                    <a:gd name="connsiteY0" fmla="*/ 0 h 739140"/>
                    <a:gd name="connsiteX1" fmla="*/ 739140 w 1219200"/>
                    <a:gd name="connsiteY1" fmla="*/ 434340 h 739140"/>
                    <a:gd name="connsiteX2" fmla="*/ 0 w 1219200"/>
                    <a:gd name="connsiteY2" fmla="*/ 739140 h 73914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1219200" h="739140">
                      <a:moveTo>
                        <a:pt x="1219200" y="0"/>
                      </a:moveTo>
                      <a:cubicBezTo>
                        <a:pt x="1172210" y="178435"/>
                        <a:pt x="995680" y="425450"/>
                        <a:pt x="739140" y="434340"/>
                      </a:cubicBezTo>
                      <a:cubicBezTo>
                        <a:pt x="391160" y="473710"/>
                        <a:pt x="39370" y="389255"/>
                        <a:pt x="0" y="739140"/>
                      </a:cubicBezTo>
                    </a:path>
                  </a:pathLst>
                </a:custGeom>
                <a:noFill/>
                <a:ln w="6350">
                  <a:solidFill>
                    <a:schemeClr val="tx1">
                      <a:lumMod val="65000"/>
                      <a:lumOff val="35000"/>
                    </a:schemeClr>
                  </a:solidFill>
                  <a:headEnd type="oval"/>
                  <a:tailEnd type="oval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>
                    <a:defRPr/>
                  </a:pPr>
                  <a:endParaRPr lang="en-US" dirty="0">
                    <a:solidFill>
                      <a:srgbClr val="434343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96" name="Freeform 95"/>
                <p:cNvSpPr/>
                <p:nvPr/>
              </p:nvSpPr>
              <p:spPr>
                <a:xfrm>
                  <a:off x="5257800" y="3954780"/>
                  <a:ext cx="0" cy="777240"/>
                </a:xfrm>
                <a:custGeom>
                  <a:avLst/>
                  <a:gdLst>
                    <a:gd name="connsiteX0" fmla="*/ 0 w 0"/>
                    <a:gd name="connsiteY0" fmla="*/ 0 h 777240"/>
                    <a:gd name="connsiteX1" fmla="*/ 0 w 0"/>
                    <a:gd name="connsiteY1" fmla="*/ 777240 h 77724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h="777240">
                      <a:moveTo>
                        <a:pt x="0" y="0"/>
                      </a:moveTo>
                      <a:lnTo>
                        <a:pt x="0" y="777240"/>
                      </a:lnTo>
                    </a:path>
                  </a:pathLst>
                </a:custGeom>
                <a:noFill/>
                <a:ln w="6350">
                  <a:solidFill>
                    <a:schemeClr val="tx1">
                      <a:lumMod val="65000"/>
                      <a:lumOff val="35000"/>
                    </a:schemeClr>
                  </a:solidFill>
                  <a:headEnd type="oval"/>
                  <a:tailEnd type="oval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>
                    <a:defRPr/>
                  </a:pPr>
                  <a:endParaRPr lang="en-US" dirty="0">
                    <a:solidFill>
                      <a:srgbClr val="434343"/>
                    </a:solidFill>
                    <a:latin typeface="Calibri" panose="020F0502020204030204"/>
                  </a:endParaRPr>
                </a:p>
              </p:txBody>
            </p:sp>
          </p:grpSp>
          <p:grpSp>
            <p:nvGrpSpPr>
              <p:cNvPr id="12" name="Group 113">
                <a:extLst>
                  <a:ext uri="{FF2B5EF4-FFF2-40B4-BE49-F238E27FC236}">
                    <a16:creationId xmlns:a16="http://schemas.microsoft.com/office/drawing/2014/main" id="{E9290434-3789-4A60-842A-792A8D17AF9B}"/>
                  </a:ext>
                </a:extLst>
              </p:cNvPr>
              <p:cNvGrpSpPr/>
              <p:nvPr/>
            </p:nvGrpSpPr>
            <p:grpSpPr>
              <a:xfrm>
                <a:off x="3837322" y="908819"/>
                <a:ext cx="3423739" cy="5733289"/>
                <a:chOff x="3837322" y="908819"/>
                <a:chExt cx="3423739" cy="5733289"/>
              </a:xfrm>
            </p:grpSpPr>
            <p:grpSp>
              <p:nvGrpSpPr>
                <p:cNvPr id="14" name="Group 103">
                  <a:extLst>
                    <a:ext uri="{FF2B5EF4-FFF2-40B4-BE49-F238E27FC236}">
                      <a16:creationId xmlns:a16="http://schemas.microsoft.com/office/drawing/2014/main" id="{4FC8EE0E-6C8C-4B2F-AE3F-364FDD978BB2}"/>
                    </a:ext>
                  </a:extLst>
                </p:cNvPr>
                <p:cNvGrpSpPr/>
                <p:nvPr/>
              </p:nvGrpSpPr>
              <p:grpSpPr>
                <a:xfrm>
                  <a:off x="3846502" y="908819"/>
                  <a:ext cx="3359322" cy="1051226"/>
                  <a:chOff x="3846502" y="908819"/>
                  <a:chExt cx="3359322" cy="1051226"/>
                </a:xfrm>
              </p:grpSpPr>
              <p:grpSp>
                <p:nvGrpSpPr>
                  <p:cNvPr id="15" name="Group 63"/>
                  <p:cNvGrpSpPr/>
                  <p:nvPr/>
                </p:nvGrpSpPr>
                <p:grpSpPr>
                  <a:xfrm flipH="1">
                    <a:off x="3846502" y="908819"/>
                    <a:ext cx="3359322" cy="1051226"/>
                    <a:chOff x="5082356" y="1023119"/>
                    <a:chExt cx="3359322" cy="1051226"/>
                  </a:xfrm>
                </p:grpSpPr>
                <p:sp>
                  <p:nvSpPr>
                    <p:cNvPr id="88" name="Rectangle 143"/>
                    <p:cNvSpPr/>
                    <p:nvPr/>
                  </p:nvSpPr>
                  <p:spPr>
                    <a:xfrm>
                      <a:off x="5082356" y="1205124"/>
                      <a:ext cx="2540332" cy="687216"/>
                    </a:xfrm>
                    <a:custGeom>
                      <a:avLst/>
                      <a:gdLst>
                        <a:gd name="connsiteX0" fmla="*/ 0 w 2263070"/>
                        <a:gd name="connsiteY0" fmla="*/ 0 h 687216"/>
                        <a:gd name="connsiteX1" fmla="*/ 2263070 w 2263070"/>
                        <a:gd name="connsiteY1" fmla="*/ 0 h 687216"/>
                        <a:gd name="connsiteX2" fmla="*/ 2263070 w 2263070"/>
                        <a:gd name="connsiteY2" fmla="*/ 687216 h 687216"/>
                        <a:gd name="connsiteX3" fmla="*/ 0 w 2263070"/>
                        <a:gd name="connsiteY3" fmla="*/ 687216 h 687216"/>
                        <a:gd name="connsiteX4" fmla="*/ 0 w 2263070"/>
                        <a:gd name="connsiteY4" fmla="*/ 0 h 687216"/>
                        <a:gd name="connsiteX0" fmla="*/ 0 w 2263070"/>
                        <a:gd name="connsiteY0" fmla="*/ 0 h 687216"/>
                        <a:gd name="connsiteX1" fmla="*/ 2263070 w 2263070"/>
                        <a:gd name="connsiteY1" fmla="*/ 0 h 687216"/>
                        <a:gd name="connsiteX2" fmla="*/ 2084172 w 2263070"/>
                        <a:gd name="connsiteY2" fmla="*/ 362830 h 687216"/>
                        <a:gd name="connsiteX3" fmla="*/ 2263070 w 2263070"/>
                        <a:gd name="connsiteY3" fmla="*/ 687216 h 687216"/>
                        <a:gd name="connsiteX4" fmla="*/ 0 w 2263070"/>
                        <a:gd name="connsiteY4" fmla="*/ 687216 h 687216"/>
                        <a:gd name="connsiteX5" fmla="*/ 0 w 2263070"/>
                        <a:gd name="connsiteY5" fmla="*/ 0 h 687216"/>
                        <a:gd name="connsiteX0" fmla="*/ 0 w 2545953"/>
                        <a:gd name="connsiteY0" fmla="*/ 0 h 687216"/>
                        <a:gd name="connsiteX1" fmla="*/ 2263070 w 2545953"/>
                        <a:gd name="connsiteY1" fmla="*/ 0 h 687216"/>
                        <a:gd name="connsiteX2" fmla="*/ 2263070 w 2545953"/>
                        <a:gd name="connsiteY2" fmla="*/ 687216 h 687216"/>
                        <a:gd name="connsiteX3" fmla="*/ 0 w 2545953"/>
                        <a:gd name="connsiteY3" fmla="*/ 687216 h 687216"/>
                        <a:gd name="connsiteX4" fmla="*/ 0 w 2545953"/>
                        <a:gd name="connsiteY4" fmla="*/ 0 h 687216"/>
                        <a:gd name="connsiteX0" fmla="*/ 0 w 2406114"/>
                        <a:gd name="connsiteY0" fmla="*/ 0 h 687216"/>
                        <a:gd name="connsiteX1" fmla="*/ 2263070 w 2406114"/>
                        <a:gd name="connsiteY1" fmla="*/ 0 h 687216"/>
                        <a:gd name="connsiteX2" fmla="*/ 2263070 w 2406114"/>
                        <a:gd name="connsiteY2" fmla="*/ 687216 h 687216"/>
                        <a:gd name="connsiteX3" fmla="*/ 0 w 2406114"/>
                        <a:gd name="connsiteY3" fmla="*/ 687216 h 687216"/>
                        <a:gd name="connsiteX4" fmla="*/ 0 w 2406114"/>
                        <a:gd name="connsiteY4" fmla="*/ 0 h 687216"/>
                        <a:gd name="connsiteX0" fmla="*/ 0 w 2263070"/>
                        <a:gd name="connsiteY0" fmla="*/ 0 h 687216"/>
                        <a:gd name="connsiteX1" fmla="*/ 2263070 w 2263070"/>
                        <a:gd name="connsiteY1" fmla="*/ 0 h 687216"/>
                        <a:gd name="connsiteX2" fmla="*/ 2263070 w 2263070"/>
                        <a:gd name="connsiteY2" fmla="*/ 687216 h 687216"/>
                        <a:gd name="connsiteX3" fmla="*/ 0 w 2263070"/>
                        <a:gd name="connsiteY3" fmla="*/ 687216 h 687216"/>
                        <a:gd name="connsiteX4" fmla="*/ 0 w 2263070"/>
                        <a:gd name="connsiteY4" fmla="*/ 0 h 687216"/>
                        <a:gd name="connsiteX0" fmla="*/ 0 w 2263070"/>
                        <a:gd name="connsiteY0" fmla="*/ 0 h 687216"/>
                        <a:gd name="connsiteX1" fmla="*/ 2263070 w 2263070"/>
                        <a:gd name="connsiteY1" fmla="*/ 0 h 687216"/>
                        <a:gd name="connsiteX2" fmla="*/ 2263070 w 2263070"/>
                        <a:gd name="connsiteY2" fmla="*/ 687216 h 687216"/>
                        <a:gd name="connsiteX3" fmla="*/ 0 w 2263070"/>
                        <a:gd name="connsiteY3" fmla="*/ 687216 h 687216"/>
                        <a:gd name="connsiteX4" fmla="*/ 0 w 2263070"/>
                        <a:gd name="connsiteY4" fmla="*/ 0 h 687216"/>
                        <a:gd name="connsiteX0" fmla="*/ 0 w 2263070"/>
                        <a:gd name="connsiteY0" fmla="*/ 0 h 687216"/>
                        <a:gd name="connsiteX1" fmla="*/ 2263070 w 2263070"/>
                        <a:gd name="connsiteY1" fmla="*/ 0 h 687216"/>
                        <a:gd name="connsiteX2" fmla="*/ 2263070 w 2263070"/>
                        <a:gd name="connsiteY2" fmla="*/ 687216 h 687216"/>
                        <a:gd name="connsiteX3" fmla="*/ 0 w 2263070"/>
                        <a:gd name="connsiteY3" fmla="*/ 687216 h 687216"/>
                        <a:gd name="connsiteX4" fmla="*/ 0 w 2263070"/>
                        <a:gd name="connsiteY4" fmla="*/ 0 h 687216"/>
                        <a:gd name="connsiteX0" fmla="*/ 0 w 2263070"/>
                        <a:gd name="connsiteY0" fmla="*/ 0 h 687216"/>
                        <a:gd name="connsiteX1" fmla="*/ 2263070 w 2263070"/>
                        <a:gd name="connsiteY1" fmla="*/ 0 h 687216"/>
                        <a:gd name="connsiteX2" fmla="*/ 2263070 w 2263070"/>
                        <a:gd name="connsiteY2" fmla="*/ 687216 h 687216"/>
                        <a:gd name="connsiteX3" fmla="*/ 0 w 2263070"/>
                        <a:gd name="connsiteY3" fmla="*/ 687216 h 687216"/>
                        <a:gd name="connsiteX4" fmla="*/ 0 w 2263070"/>
                        <a:gd name="connsiteY4" fmla="*/ 0 h 687216"/>
                        <a:gd name="connsiteX0" fmla="*/ 0 w 2263070"/>
                        <a:gd name="connsiteY0" fmla="*/ 0 h 687216"/>
                        <a:gd name="connsiteX1" fmla="*/ 2263070 w 2263070"/>
                        <a:gd name="connsiteY1" fmla="*/ 0 h 687216"/>
                        <a:gd name="connsiteX2" fmla="*/ 2263070 w 2263070"/>
                        <a:gd name="connsiteY2" fmla="*/ 687216 h 687216"/>
                        <a:gd name="connsiteX3" fmla="*/ 0 w 2263070"/>
                        <a:gd name="connsiteY3" fmla="*/ 687216 h 687216"/>
                        <a:gd name="connsiteX4" fmla="*/ 0 w 2263070"/>
                        <a:gd name="connsiteY4" fmla="*/ 0 h 687216"/>
                        <a:gd name="connsiteX0" fmla="*/ 0 w 2263070"/>
                        <a:gd name="connsiteY0" fmla="*/ 0 h 687216"/>
                        <a:gd name="connsiteX1" fmla="*/ 2263070 w 2263070"/>
                        <a:gd name="connsiteY1" fmla="*/ 0 h 687216"/>
                        <a:gd name="connsiteX2" fmla="*/ 2263070 w 2263070"/>
                        <a:gd name="connsiteY2" fmla="*/ 687216 h 687216"/>
                        <a:gd name="connsiteX3" fmla="*/ 0 w 2263070"/>
                        <a:gd name="connsiteY3" fmla="*/ 687216 h 687216"/>
                        <a:gd name="connsiteX4" fmla="*/ 0 w 2263070"/>
                        <a:gd name="connsiteY4" fmla="*/ 0 h 687216"/>
                        <a:gd name="connsiteX0" fmla="*/ 0 w 2263070"/>
                        <a:gd name="connsiteY0" fmla="*/ 0 h 687216"/>
                        <a:gd name="connsiteX1" fmla="*/ 2263070 w 2263070"/>
                        <a:gd name="connsiteY1" fmla="*/ 0 h 687216"/>
                        <a:gd name="connsiteX2" fmla="*/ 2263070 w 2263070"/>
                        <a:gd name="connsiteY2" fmla="*/ 687216 h 687216"/>
                        <a:gd name="connsiteX3" fmla="*/ 0 w 2263070"/>
                        <a:gd name="connsiteY3" fmla="*/ 687216 h 687216"/>
                        <a:gd name="connsiteX4" fmla="*/ 0 w 2263070"/>
                        <a:gd name="connsiteY4" fmla="*/ 0 h 687216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2263070" h="687216">
                          <a:moveTo>
                            <a:pt x="0" y="0"/>
                          </a:moveTo>
                          <a:lnTo>
                            <a:pt x="2263070" y="0"/>
                          </a:lnTo>
                          <a:cubicBezTo>
                            <a:pt x="2090180" y="109772"/>
                            <a:pt x="1973498" y="458379"/>
                            <a:pt x="2263070" y="687216"/>
                          </a:cubicBezTo>
                          <a:lnTo>
                            <a:pt x="0" y="687216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solidFill>
                      <a:schemeClr val="accent5">
                        <a:lumMod val="75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>
                        <a:defRPr/>
                      </a:pPr>
                      <a:endParaRPr lang="en-US" dirty="0">
                        <a:solidFill>
                          <a:prstClr val="white"/>
                        </a:solidFill>
                        <a:latin typeface="Calibri" panose="020F0502020204030204"/>
                      </a:endParaRPr>
                    </a:p>
                  </p:txBody>
                </p:sp>
                <p:grpSp>
                  <p:nvGrpSpPr>
                    <p:cNvPr id="16" name="Group 88"/>
                    <p:cNvGrpSpPr/>
                    <p:nvPr/>
                  </p:nvGrpSpPr>
                  <p:grpSpPr>
                    <a:xfrm flipH="1">
                      <a:off x="7390450" y="1023119"/>
                      <a:ext cx="1051228" cy="1051226"/>
                      <a:chOff x="4396042" y="1286485"/>
                      <a:chExt cx="989390" cy="989390"/>
                    </a:xfrm>
                  </p:grpSpPr>
                  <p:sp>
                    <p:nvSpPr>
                      <p:cNvPr id="90" name="Donut 89"/>
                      <p:cNvSpPr/>
                      <p:nvPr/>
                    </p:nvSpPr>
                    <p:spPr>
                      <a:xfrm flipH="1">
                        <a:off x="4396042" y="1286485"/>
                        <a:ext cx="989390" cy="989390"/>
                      </a:xfrm>
                      <a:prstGeom prst="donut">
                        <a:avLst>
                          <a:gd name="adj" fmla="val 10135"/>
                        </a:avLst>
                      </a:prstGeom>
                      <a:solidFill>
                        <a:schemeClr val="accent5">
                          <a:lumMod val="75000"/>
                        </a:schemeClr>
                      </a:solidFill>
                      <a:ln>
                        <a:noFill/>
                      </a:ln>
                      <a:effectLst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>
                          <a:defRPr/>
                        </a:pPr>
                        <a:endParaRPr lang="en-US" dirty="0">
                          <a:solidFill>
                            <a:prstClr val="white"/>
                          </a:solidFill>
                          <a:latin typeface="Calibri" panose="020F0502020204030204"/>
                        </a:endParaRPr>
                      </a:p>
                    </p:txBody>
                  </p:sp>
                  <p:sp>
                    <p:nvSpPr>
                      <p:cNvPr id="91" name="Oval 90"/>
                      <p:cNvSpPr/>
                      <p:nvPr/>
                    </p:nvSpPr>
                    <p:spPr>
                      <a:xfrm flipH="1">
                        <a:off x="4550930" y="1432173"/>
                        <a:ext cx="679614" cy="679614"/>
                      </a:xfrm>
                      <a:prstGeom prst="ellipse">
                        <a:avLst/>
                      </a:prstGeom>
                      <a:solidFill>
                        <a:schemeClr val="bg1"/>
                      </a:solidFill>
                      <a:ln>
                        <a:solidFill>
                          <a:schemeClr val="bg1">
                            <a:lumMod val="95000"/>
                          </a:schemeClr>
                        </a:solidFill>
                      </a:ln>
                      <a:effectLst>
                        <a:outerShdw blurRad="50800" dist="50800" dir="2700000" algn="tl" rotWithShape="0">
                          <a:prstClr val="black">
                            <a:alpha val="40000"/>
                          </a:prstClr>
                        </a:outerShdw>
                      </a:effectLst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>
                          <a:defRPr/>
                        </a:pPr>
                        <a:endParaRPr lang="en-US" dirty="0">
                          <a:solidFill>
                            <a:prstClr val="white"/>
                          </a:solidFill>
                          <a:latin typeface="Calibri" panose="020F0502020204030204"/>
                        </a:endParaRPr>
                      </a:p>
                    </p:txBody>
                  </p:sp>
                </p:grpSp>
              </p:grpSp>
              <p:sp>
                <p:nvSpPr>
                  <p:cNvPr id="52" name="TextBox 51"/>
                  <p:cNvSpPr txBox="1"/>
                  <p:nvPr/>
                </p:nvSpPr>
                <p:spPr>
                  <a:xfrm flipH="1">
                    <a:off x="4888546" y="998553"/>
                    <a:ext cx="1873288" cy="830997"/>
                  </a:xfrm>
                  <a:prstGeom prst="rect">
                    <a:avLst/>
                  </a:prstGeom>
                  <a:noFill/>
                </p:spPr>
                <p:txBody>
                  <a:bodyPr wrap="square" rtlCol="0" anchor="ctr">
                    <a:spAutoFit/>
                  </a:bodyPr>
                  <a:lstStyle/>
                  <a:p>
                    <a:pPr>
                      <a:defRPr/>
                    </a:pPr>
                    <a:r>
                      <a:rPr lang="en-US" sz="2400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t>Minority Thriving</a:t>
                    </a:r>
                  </a:p>
                </p:txBody>
              </p:sp>
            </p:grpSp>
            <p:grpSp>
              <p:nvGrpSpPr>
                <p:cNvPr id="19" name="Group 107">
                  <a:extLst>
                    <a:ext uri="{FF2B5EF4-FFF2-40B4-BE49-F238E27FC236}">
                      <a16:creationId xmlns:a16="http://schemas.microsoft.com/office/drawing/2014/main" id="{2FC4032E-F80E-45AD-A508-F794D6484C34}"/>
                    </a:ext>
                  </a:extLst>
                </p:cNvPr>
                <p:cNvGrpSpPr/>
                <p:nvPr/>
              </p:nvGrpSpPr>
              <p:grpSpPr>
                <a:xfrm>
                  <a:off x="3838966" y="5590882"/>
                  <a:ext cx="3366859" cy="1051226"/>
                  <a:chOff x="3838966" y="5590882"/>
                  <a:chExt cx="3366859" cy="1051226"/>
                </a:xfrm>
              </p:grpSpPr>
              <p:grpSp>
                <p:nvGrpSpPr>
                  <p:cNvPr id="20" name="Group 67"/>
                  <p:cNvGrpSpPr/>
                  <p:nvPr/>
                </p:nvGrpSpPr>
                <p:grpSpPr>
                  <a:xfrm flipH="1">
                    <a:off x="3838966" y="5590882"/>
                    <a:ext cx="3366859" cy="1051226"/>
                    <a:chOff x="5082355" y="5705182"/>
                    <a:chExt cx="3366859" cy="1051226"/>
                  </a:xfrm>
                </p:grpSpPr>
                <p:sp>
                  <p:nvSpPr>
                    <p:cNvPr id="72" name="Rectangle 143"/>
                    <p:cNvSpPr/>
                    <p:nvPr/>
                  </p:nvSpPr>
                  <p:spPr>
                    <a:xfrm>
                      <a:off x="5082355" y="5887187"/>
                      <a:ext cx="2540332" cy="687216"/>
                    </a:xfrm>
                    <a:custGeom>
                      <a:avLst/>
                      <a:gdLst>
                        <a:gd name="connsiteX0" fmla="*/ 0 w 2263070"/>
                        <a:gd name="connsiteY0" fmla="*/ 0 h 687216"/>
                        <a:gd name="connsiteX1" fmla="*/ 2263070 w 2263070"/>
                        <a:gd name="connsiteY1" fmla="*/ 0 h 687216"/>
                        <a:gd name="connsiteX2" fmla="*/ 2263070 w 2263070"/>
                        <a:gd name="connsiteY2" fmla="*/ 687216 h 687216"/>
                        <a:gd name="connsiteX3" fmla="*/ 0 w 2263070"/>
                        <a:gd name="connsiteY3" fmla="*/ 687216 h 687216"/>
                        <a:gd name="connsiteX4" fmla="*/ 0 w 2263070"/>
                        <a:gd name="connsiteY4" fmla="*/ 0 h 687216"/>
                        <a:gd name="connsiteX0" fmla="*/ 0 w 2263070"/>
                        <a:gd name="connsiteY0" fmla="*/ 0 h 687216"/>
                        <a:gd name="connsiteX1" fmla="*/ 2263070 w 2263070"/>
                        <a:gd name="connsiteY1" fmla="*/ 0 h 687216"/>
                        <a:gd name="connsiteX2" fmla="*/ 2084172 w 2263070"/>
                        <a:gd name="connsiteY2" fmla="*/ 362830 h 687216"/>
                        <a:gd name="connsiteX3" fmla="*/ 2263070 w 2263070"/>
                        <a:gd name="connsiteY3" fmla="*/ 687216 h 687216"/>
                        <a:gd name="connsiteX4" fmla="*/ 0 w 2263070"/>
                        <a:gd name="connsiteY4" fmla="*/ 687216 h 687216"/>
                        <a:gd name="connsiteX5" fmla="*/ 0 w 2263070"/>
                        <a:gd name="connsiteY5" fmla="*/ 0 h 687216"/>
                        <a:gd name="connsiteX0" fmla="*/ 0 w 2545953"/>
                        <a:gd name="connsiteY0" fmla="*/ 0 h 687216"/>
                        <a:gd name="connsiteX1" fmla="*/ 2263070 w 2545953"/>
                        <a:gd name="connsiteY1" fmla="*/ 0 h 687216"/>
                        <a:gd name="connsiteX2" fmla="*/ 2263070 w 2545953"/>
                        <a:gd name="connsiteY2" fmla="*/ 687216 h 687216"/>
                        <a:gd name="connsiteX3" fmla="*/ 0 w 2545953"/>
                        <a:gd name="connsiteY3" fmla="*/ 687216 h 687216"/>
                        <a:gd name="connsiteX4" fmla="*/ 0 w 2545953"/>
                        <a:gd name="connsiteY4" fmla="*/ 0 h 687216"/>
                        <a:gd name="connsiteX0" fmla="*/ 0 w 2406114"/>
                        <a:gd name="connsiteY0" fmla="*/ 0 h 687216"/>
                        <a:gd name="connsiteX1" fmla="*/ 2263070 w 2406114"/>
                        <a:gd name="connsiteY1" fmla="*/ 0 h 687216"/>
                        <a:gd name="connsiteX2" fmla="*/ 2263070 w 2406114"/>
                        <a:gd name="connsiteY2" fmla="*/ 687216 h 687216"/>
                        <a:gd name="connsiteX3" fmla="*/ 0 w 2406114"/>
                        <a:gd name="connsiteY3" fmla="*/ 687216 h 687216"/>
                        <a:gd name="connsiteX4" fmla="*/ 0 w 2406114"/>
                        <a:gd name="connsiteY4" fmla="*/ 0 h 687216"/>
                        <a:gd name="connsiteX0" fmla="*/ 0 w 2263070"/>
                        <a:gd name="connsiteY0" fmla="*/ 0 h 687216"/>
                        <a:gd name="connsiteX1" fmla="*/ 2263070 w 2263070"/>
                        <a:gd name="connsiteY1" fmla="*/ 0 h 687216"/>
                        <a:gd name="connsiteX2" fmla="*/ 2263070 w 2263070"/>
                        <a:gd name="connsiteY2" fmla="*/ 687216 h 687216"/>
                        <a:gd name="connsiteX3" fmla="*/ 0 w 2263070"/>
                        <a:gd name="connsiteY3" fmla="*/ 687216 h 687216"/>
                        <a:gd name="connsiteX4" fmla="*/ 0 w 2263070"/>
                        <a:gd name="connsiteY4" fmla="*/ 0 h 687216"/>
                        <a:gd name="connsiteX0" fmla="*/ 0 w 2263070"/>
                        <a:gd name="connsiteY0" fmla="*/ 0 h 687216"/>
                        <a:gd name="connsiteX1" fmla="*/ 2263070 w 2263070"/>
                        <a:gd name="connsiteY1" fmla="*/ 0 h 687216"/>
                        <a:gd name="connsiteX2" fmla="*/ 2263070 w 2263070"/>
                        <a:gd name="connsiteY2" fmla="*/ 687216 h 687216"/>
                        <a:gd name="connsiteX3" fmla="*/ 0 w 2263070"/>
                        <a:gd name="connsiteY3" fmla="*/ 687216 h 687216"/>
                        <a:gd name="connsiteX4" fmla="*/ 0 w 2263070"/>
                        <a:gd name="connsiteY4" fmla="*/ 0 h 687216"/>
                        <a:gd name="connsiteX0" fmla="*/ 0 w 2263070"/>
                        <a:gd name="connsiteY0" fmla="*/ 0 h 687216"/>
                        <a:gd name="connsiteX1" fmla="*/ 2263070 w 2263070"/>
                        <a:gd name="connsiteY1" fmla="*/ 0 h 687216"/>
                        <a:gd name="connsiteX2" fmla="*/ 2263070 w 2263070"/>
                        <a:gd name="connsiteY2" fmla="*/ 687216 h 687216"/>
                        <a:gd name="connsiteX3" fmla="*/ 0 w 2263070"/>
                        <a:gd name="connsiteY3" fmla="*/ 687216 h 687216"/>
                        <a:gd name="connsiteX4" fmla="*/ 0 w 2263070"/>
                        <a:gd name="connsiteY4" fmla="*/ 0 h 687216"/>
                        <a:gd name="connsiteX0" fmla="*/ 0 w 2263070"/>
                        <a:gd name="connsiteY0" fmla="*/ 0 h 687216"/>
                        <a:gd name="connsiteX1" fmla="*/ 2263070 w 2263070"/>
                        <a:gd name="connsiteY1" fmla="*/ 0 h 687216"/>
                        <a:gd name="connsiteX2" fmla="*/ 2263070 w 2263070"/>
                        <a:gd name="connsiteY2" fmla="*/ 687216 h 687216"/>
                        <a:gd name="connsiteX3" fmla="*/ 0 w 2263070"/>
                        <a:gd name="connsiteY3" fmla="*/ 687216 h 687216"/>
                        <a:gd name="connsiteX4" fmla="*/ 0 w 2263070"/>
                        <a:gd name="connsiteY4" fmla="*/ 0 h 687216"/>
                        <a:gd name="connsiteX0" fmla="*/ 0 w 2263070"/>
                        <a:gd name="connsiteY0" fmla="*/ 0 h 687216"/>
                        <a:gd name="connsiteX1" fmla="*/ 2263070 w 2263070"/>
                        <a:gd name="connsiteY1" fmla="*/ 0 h 687216"/>
                        <a:gd name="connsiteX2" fmla="*/ 2263070 w 2263070"/>
                        <a:gd name="connsiteY2" fmla="*/ 687216 h 687216"/>
                        <a:gd name="connsiteX3" fmla="*/ 0 w 2263070"/>
                        <a:gd name="connsiteY3" fmla="*/ 687216 h 687216"/>
                        <a:gd name="connsiteX4" fmla="*/ 0 w 2263070"/>
                        <a:gd name="connsiteY4" fmla="*/ 0 h 687216"/>
                        <a:gd name="connsiteX0" fmla="*/ 0 w 2263070"/>
                        <a:gd name="connsiteY0" fmla="*/ 0 h 687216"/>
                        <a:gd name="connsiteX1" fmla="*/ 2263070 w 2263070"/>
                        <a:gd name="connsiteY1" fmla="*/ 0 h 687216"/>
                        <a:gd name="connsiteX2" fmla="*/ 2263070 w 2263070"/>
                        <a:gd name="connsiteY2" fmla="*/ 687216 h 687216"/>
                        <a:gd name="connsiteX3" fmla="*/ 0 w 2263070"/>
                        <a:gd name="connsiteY3" fmla="*/ 687216 h 687216"/>
                        <a:gd name="connsiteX4" fmla="*/ 0 w 2263070"/>
                        <a:gd name="connsiteY4" fmla="*/ 0 h 687216"/>
                        <a:gd name="connsiteX0" fmla="*/ 0 w 2263070"/>
                        <a:gd name="connsiteY0" fmla="*/ 0 h 687216"/>
                        <a:gd name="connsiteX1" fmla="*/ 2263070 w 2263070"/>
                        <a:gd name="connsiteY1" fmla="*/ 0 h 687216"/>
                        <a:gd name="connsiteX2" fmla="*/ 2263070 w 2263070"/>
                        <a:gd name="connsiteY2" fmla="*/ 687216 h 687216"/>
                        <a:gd name="connsiteX3" fmla="*/ 0 w 2263070"/>
                        <a:gd name="connsiteY3" fmla="*/ 687216 h 687216"/>
                        <a:gd name="connsiteX4" fmla="*/ 0 w 2263070"/>
                        <a:gd name="connsiteY4" fmla="*/ 0 h 687216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2263070" h="687216">
                          <a:moveTo>
                            <a:pt x="0" y="0"/>
                          </a:moveTo>
                          <a:lnTo>
                            <a:pt x="2263070" y="0"/>
                          </a:lnTo>
                          <a:cubicBezTo>
                            <a:pt x="2090180" y="109772"/>
                            <a:pt x="1973498" y="458379"/>
                            <a:pt x="2263070" y="687216"/>
                          </a:cubicBezTo>
                          <a:lnTo>
                            <a:pt x="0" y="687216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solidFill>
                      <a:schemeClr val="accent5">
                        <a:lumMod val="75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>
                        <a:defRPr/>
                      </a:pPr>
                      <a:endParaRPr lang="en-US" dirty="0">
                        <a:solidFill>
                          <a:prstClr val="white"/>
                        </a:solidFill>
                        <a:latin typeface="Calibri" panose="020F0502020204030204"/>
                      </a:endParaRPr>
                    </a:p>
                  </p:txBody>
                </p:sp>
                <p:grpSp>
                  <p:nvGrpSpPr>
                    <p:cNvPr id="21" name="Group 72"/>
                    <p:cNvGrpSpPr/>
                    <p:nvPr/>
                  </p:nvGrpSpPr>
                  <p:grpSpPr>
                    <a:xfrm flipH="1">
                      <a:off x="7397986" y="5705182"/>
                      <a:ext cx="1051228" cy="1051226"/>
                      <a:chOff x="4396042" y="1286485"/>
                      <a:chExt cx="989390" cy="989390"/>
                    </a:xfrm>
                  </p:grpSpPr>
                  <p:sp>
                    <p:nvSpPr>
                      <p:cNvPr id="74" name="Donut 73"/>
                      <p:cNvSpPr/>
                      <p:nvPr/>
                    </p:nvSpPr>
                    <p:spPr>
                      <a:xfrm flipH="1">
                        <a:off x="4396042" y="1286485"/>
                        <a:ext cx="989390" cy="989390"/>
                      </a:xfrm>
                      <a:prstGeom prst="donut">
                        <a:avLst>
                          <a:gd name="adj" fmla="val 10135"/>
                        </a:avLst>
                      </a:prstGeom>
                      <a:solidFill>
                        <a:schemeClr val="accent5">
                          <a:lumMod val="75000"/>
                        </a:schemeClr>
                      </a:solidFill>
                      <a:ln>
                        <a:noFill/>
                      </a:ln>
                      <a:effectLst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>
                          <a:defRPr/>
                        </a:pPr>
                        <a:endParaRPr lang="en-US" dirty="0">
                          <a:solidFill>
                            <a:prstClr val="white"/>
                          </a:solidFill>
                          <a:latin typeface="Calibri" panose="020F0502020204030204"/>
                        </a:endParaRPr>
                      </a:p>
                    </p:txBody>
                  </p:sp>
                  <p:sp>
                    <p:nvSpPr>
                      <p:cNvPr id="75" name="Oval 74"/>
                      <p:cNvSpPr/>
                      <p:nvPr/>
                    </p:nvSpPr>
                    <p:spPr>
                      <a:xfrm flipH="1">
                        <a:off x="4550929" y="1432173"/>
                        <a:ext cx="679614" cy="679614"/>
                      </a:xfrm>
                      <a:prstGeom prst="ellipse">
                        <a:avLst/>
                      </a:prstGeom>
                      <a:solidFill>
                        <a:schemeClr val="bg1"/>
                      </a:solidFill>
                      <a:ln>
                        <a:solidFill>
                          <a:schemeClr val="bg1">
                            <a:lumMod val="95000"/>
                          </a:schemeClr>
                        </a:solidFill>
                      </a:ln>
                      <a:effectLst>
                        <a:outerShdw blurRad="50800" dist="50800" dir="2700000" algn="tl" rotWithShape="0">
                          <a:prstClr val="black">
                            <a:alpha val="40000"/>
                          </a:prstClr>
                        </a:outerShdw>
                      </a:effectLst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>
                          <a:defRPr/>
                        </a:pPr>
                        <a:endParaRPr lang="en-US" dirty="0">
                          <a:solidFill>
                            <a:prstClr val="white"/>
                          </a:solidFill>
                          <a:latin typeface="Calibri" panose="020F0502020204030204"/>
                        </a:endParaRPr>
                      </a:p>
                    </p:txBody>
                  </p:sp>
                </p:grpSp>
              </p:grpSp>
              <p:sp>
                <p:nvSpPr>
                  <p:cNvPr id="47" name="TextBox 46"/>
                  <p:cNvSpPr txBox="1"/>
                  <p:nvPr/>
                </p:nvSpPr>
                <p:spPr>
                  <a:xfrm flipH="1">
                    <a:off x="4887568" y="5699011"/>
                    <a:ext cx="2267466" cy="830997"/>
                  </a:xfrm>
                  <a:prstGeom prst="rect">
                    <a:avLst/>
                  </a:prstGeom>
                  <a:noFill/>
                </p:spPr>
                <p:txBody>
                  <a:bodyPr wrap="square" rtlCol="0" anchor="ctr">
                    <a:spAutoFit/>
                  </a:bodyPr>
                  <a:lstStyle/>
                  <a:p>
                    <a:pPr>
                      <a:defRPr/>
                    </a:pPr>
                    <a:r>
                      <a:rPr lang="en-US" sz="2400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t>Promote Inclusion</a:t>
                    </a:r>
                  </a:p>
                </p:txBody>
              </p:sp>
            </p:grpSp>
            <p:grpSp>
              <p:nvGrpSpPr>
                <p:cNvPr id="25" name="Group 106">
                  <a:extLst>
                    <a:ext uri="{FF2B5EF4-FFF2-40B4-BE49-F238E27FC236}">
                      <a16:creationId xmlns:a16="http://schemas.microsoft.com/office/drawing/2014/main" id="{EFCFC615-9D50-49F2-85DF-94C38B87ADD3}"/>
                    </a:ext>
                  </a:extLst>
                </p:cNvPr>
                <p:cNvGrpSpPr/>
                <p:nvPr/>
              </p:nvGrpSpPr>
              <p:grpSpPr>
                <a:xfrm>
                  <a:off x="3838408" y="4429093"/>
                  <a:ext cx="3367414" cy="1051226"/>
                  <a:chOff x="3838409" y="4429093"/>
                  <a:chExt cx="3367415" cy="1051226"/>
                </a:xfrm>
              </p:grpSpPr>
              <p:grpSp>
                <p:nvGrpSpPr>
                  <p:cNvPr id="26" name="Group 66"/>
                  <p:cNvGrpSpPr/>
                  <p:nvPr/>
                </p:nvGrpSpPr>
                <p:grpSpPr>
                  <a:xfrm flipH="1">
                    <a:off x="3838409" y="4429093"/>
                    <a:ext cx="3367415" cy="1051226"/>
                    <a:chOff x="5082356" y="4543393"/>
                    <a:chExt cx="3367415" cy="1051226"/>
                  </a:xfrm>
                </p:grpSpPr>
                <p:sp>
                  <p:nvSpPr>
                    <p:cNvPr id="76" name="Rectangle 143"/>
                    <p:cNvSpPr/>
                    <p:nvPr/>
                  </p:nvSpPr>
                  <p:spPr>
                    <a:xfrm>
                      <a:off x="5082356" y="4725398"/>
                      <a:ext cx="2540331" cy="687216"/>
                    </a:xfrm>
                    <a:custGeom>
                      <a:avLst/>
                      <a:gdLst>
                        <a:gd name="connsiteX0" fmla="*/ 0 w 2263070"/>
                        <a:gd name="connsiteY0" fmla="*/ 0 h 687216"/>
                        <a:gd name="connsiteX1" fmla="*/ 2263070 w 2263070"/>
                        <a:gd name="connsiteY1" fmla="*/ 0 h 687216"/>
                        <a:gd name="connsiteX2" fmla="*/ 2263070 w 2263070"/>
                        <a:gd name="connsiteY2" fmla="*/ 687216 h 687216"/>
                        <a:gd name="connsiteX3" fmla="*/ 0 w 2263070"/>
                        <a:gd name="connsiteY3" fmla="*/ 687216 h 687216"/>
                        <a:gd name="connsiteX4" fmla="*/ 0 w 2263070"/>
                        <a:gd name="connsiteY4" fmla="*/ 0 h 687216"/>
                        <a:gd name="connsiteX0" fmla="*/ 0 w 2263070"/>
                        <a:gd name="connsiteY0" fmla="*/ 0 h 687216"/>
                        <a:gd name="connsiteX1" fmla="*/ 2263070 w 2263070"/>
                        <a:gd name="connsiteY1" fmla="*/ 0 h 687216"/>
                        <a:gd name="connsiteX2" fmla="*/ 2084172 w 2263070"/>
                        <a:gd name="connsiteY2" fmla="*/ 362830 h 687216"/>
                        <a:gd name="connsiteX3" fmla="*/ 2263070 w 2263070"/>
                        <a:gd name="connsiteY3" fmla="*/ 687216 h 687216"/>
                        <a:gd name="connsiteX4" fmla="*/ 0 w 2263070"/>
                        <a:gd name="connsiteY4" fmla="*/ 687216 h 687216"/>
                        <a:gd name="connsiteX5" fmla="*/ 0 w 2263070"/>
                        <a:gd name="connsiteY5" fmla="*/ 0 h 687216"/>
                        <a:gd name="connsiteX0" fmla="*/ 0 w 2545953"/>
                        <a:gd name="connsiteY0" fmla="*/ 0 h 687216"/>
                        <a:gd name="connsiteX1" fmla="*/ 2263070 w 2545953"/>
                        <a:gd name="connsiteY1" fmla="*/ 0 h 687216"/>
                        <a:gd name="connsiteX2" fmla="*/ 2263070 w 2545953"/>
                        <a:gd name="connsiteY2" fmla="*/ 687216 h 687216"/>
                        <a:gd name="connsiteX3" fmla="*/ 0 w 2545953"/>
                        <a:gd name="connsiteY3" fmla="*/ 687216 h 687216"/>
                        <a:gd name="connsiteX4" fmla="*/ 0 w 2545953"/>
                        <a:gd name="connsiteY4" fmla="*/ 0 h 687216"/>
                        <a:gd name="connsiteX0" fmla="*/ 0 w 2406114"/>
                        <a:gd name="connsiteY0" fmla="*/ 0 h 687216"/>
                        <a:gd name="connsiteX1" fmla="*/ 2263070 w 2406114"/>
                        <a:gd name="connsiteY1" fmla="*/ 0 h 687216"/>
                        <a:gd name="connsiteX2" fmla="*/ 2263070 w 2406114"/>
                        <a:gd name="connsiteY2" fmla="*/ 687216 h 687216"/>
                        <a:gd name="connsiteX3" fmla="*/ 0 w 2406114"/>
                        <a:gd name="connsiteY3" fmla="*/ 687216 h 687216"/>
                        <a:gd name="connsiteX4" fmla="*/ 0 w 2406114"/>
                        <a:gd name="connsiteY4" fmla="*/ 0 h 687216"/>
                        <a:gd name="connsiteX0" fmla="*/ 0 w 2263070"/>
                        <a:gd name="connsiteY0" fmla="*/ 0 h 687216"/>
                        <a:gd name="connsiteX1" fmla="*/ 2263070 w 2263070"/>
                        <a:gd name="connsiteY1" fmla="*/ 0 h 687216"/>
                        <a:gd name="connsiteX2" fmla="*/ 2263070 w 2263070"/>
                        <a:gd name="connsiteY2" fmla="*/ 687216 h 687216"/>
                        <a:gd name="connsiteX3" fmla="*/ 0 w 2263070"/>
                        <a:gd name="connsiteY3" fmla="*/ 687216 h 687216"/>
                        <a:gd name="connsiteX4" fmla="*/ 0 w 2263070"/>
                        <a:gd name="connsiteY4" fmla="*/ 0 h 687216"/>
                        <a:gd name="connsiteX0" fmla="*/ 0 w 2263070"/>
                        <a:gd name="connsiteY0" fmla="*/ 0 h 687216"/>
                        <a:gd name="connsiteX1" fmla="*/ 2263070 w 2263070"/>
                        <a:gd name="connsiteY1" fmla="*/ 0 h 687216"/>
                        <a:gd name="connsiteX2" fmla="*/ 2263070 w 2263070"/>
                        <a:gd name="connsiteY2" fmla="*/ 687216 h 687216"/>
                        <a:gd name="connsiteX3" fmla="*/ 0 w 2263070"/>
                        <a:gd name="connsiteY3" fmla="*/ 687216 h 687216"/>
                        <a:gd name="connsiteX4" fmla="*/ 0 w 2263070"/>
                        <a:gd name="connsiteY4" fmla="*/ 0 h 687216"/>
                        <a:gd name="connsiteX0" fmla="*/ 0 w 2263070"/>
                        <a:gd name="connsiteY0" fmla="*/ 0 h 687216"/>
                        <a:gd name="connsiteX1" fmla="*/ 2263070 w 2263070"/>
                        <a:gd name="connsiteY1" fmla="*/ 0 h 687216"/>
                        <a:gd name="connsiteX2" fmla="*/ 2263070 w 2263070"/>
                        <a:gd name="connsiteY2" fmla="*/ 687216 h 687216"/>
                        <a:gd name="connsiteX3" fmla="*/ 0 w 2263070"/>
                        <a:gd name="connsiteY3" fmla="*/ 687216 h 687216"/>
                        <a:gd name="connsiteX4" fmla="*/ 0 w 2263070"/>
                        <a:gd name="connsiteY4" fmla="*/ 0 h 687216"/>
                        <a:gd name="connsiteX0" fmla="*/ 0 w 2263070"/>
                        <a:gd name="connsiteY0" fmla="*/ 0 h 687216"/>
                        <a:gd name="connsiteX1" fmla="*/ 2263070 w 2263070"/>
                        <a:gd name="connsiteY1" fmla="*/ 0 h 687216"/>
                        <a:gd name="connsiteX2" fmla="*/ 2263070 w 2263070"/>
                        <a:gd name="connsiteY2" fmla="*/ 687216 h 687216"/>
                        <a:gd name="connsiteX3" fmla="*/ 0 w 2263070"/>
                        <a:gd name="connsiteY3" fmla="*/ 687216 h 687216"/>
                        <a:gd name="connsiteX4" fmla="*/ 0 w 2263070"/>
                        <a:gd name="connsiteY4" fmla="*/ 0 h 687216"/>
                        <a:gd name="connsiteX0" fmla="*/ 0 w 2263070"/>
                        <a:gd name="connsiteY0" fmla="*/ 0 h 687216"/>
                        <a:gd name="connsiteX1" fmla="*/ 2263070 w 2263070"/>
                        <a:gd name="connsiteY1" fmla="*/ 0 h 687216"/>
                        <a:gd name="connsiteX2" fmla="*/ 2263070 w 2263070"/>
                        <a:gd name="connsiteY2" fmla="*/ 687216 h 687216"/>
                        <a:gd name="connsiteX3" fmla="*/ 0 w 2263070"/>
                        <a:gd name="connsiteY3" fmla="*/ 687216 h 687216"/>
                        <a:gd name="connsiteX4" fmla="*/ 0 w 2263070"/>
                        <a:gd name="connsiteY4" fmla="*/ 0 h 687216"/>
                        <a:gd name="connsiteX0" fmla="*/ 0 w 2263070"/>
                        <a:gd name="connsiteY0" fmla="*/ 0 h 687216"/>
                        <a:gd name="connsiteX1" fmla="*/ 2263070 w 2263070"/>
                        <a:gd name="connsiteY1" fmla="*/ 0 h 687216"/>
                        <a:gd name="connsiteX2" fmla="*/ 2263070 w 2263070"/>
                        <a:gd name="connsiteY2" fmla="*/ 687216 h 687216"/>
                        <a:gd name="connsiteX3" fmla="*/ 0 w 2263070"/>
                        <a:gd name="connsiteY3" fmla="*/ 687216 h 687216"/>
                        <a:gd name="connsiteX4" fmla="*/ 0 w 2263070"/>
                        <a:gd name="connsiteY4" fmla="*/ 0 h 687216"/>
                        <a:gd name="connsiteX0" fmla="*/ 0 w 2263070"/>
                        <a:gd name="connsiteY0" fmla="*/ 0 h 687216"/>
                        <a:gd name="connsiteX1" fmla="*/ 2263070 w 2263070"/>
                        <a:gd name="connsiteY1" fmla="*/ 0 h 687216"/>
                        <a:gd name="connsiteX2" fmla="*/ 2263070 w 2263070"/>
                        <a:gd name="connsiteY2" fmla="*/ 687216 h 687216"/>
                        <a:gd name="connsiteX3" fmla="*/ 0 w 2263070"/>
                        <a:gd name="connsiteY3" fmla="*/ 687216 h 687216"/>
                        <a:gd name="connsiteX4" fmla="*/ 0 w 2263070"/>
                        <a:gd name="connsiteY4" fmla="*/ 0 h 687216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2263070" h="687216">
                          <a:moveTo>
                            <a:pt x="0" y="0"/>
                          </a:moveTo>
                          <a:lnTo>
                            <a:pt x="2263070" y="0"/>
                          </a:lnTo>
                          <a:cubicBezTo>
                            <a:pt x="2090180" y="109772"/>
                            <a:pt x="1973498" y="458379"/>
                            <a:pt x="2263070" y="687216"/>
                          </a:cubicBezTo>
                          <a:lnTo>
                            <a:pt x="0" y="687216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solidFill>
                      <a:schemeClr val="accent5">
                        <a:lumMod val="75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>
                        <a:defRPr/>
                      </a:pPr>
                      <a:endParaRPr lang="en-US" dirty="0">
                        <a:solidFill>
                          <a:prstClr val="white"/>
                        </a:solidFill>
                        <a:latin typeface="Calibri" panose="020F0502020204030204"/>
                      </a:endParaRPr>
                    </a:p>
                  </p:txBody>
                </p:sp>
                <p:grpSp>
                  <p:nvGrpSpPr>
                    <p:cNvPr id="27" name="Group 76"/>
                    <p:cNvGrpSpPr/>
                    <p:nvPr/>
                  </p:nvGrpSpPr>
                  <p:grpSpPr>
                    <a:xfrm flipH="1">
                      <a:off x="7398543" y="4543393"/>
                      <a:ext cx="1051228" cy="1051226"/>
                      <a:chOff x="4396042" y="1286485"/>
                      <a:chExt cx="989390" cy="989390"/>
                    </a:xfrm>
                  </p:grpSpPr>
                  <p:sp>
                    <p:nvSpPr>
                      <p:cNvPr id="78" name="Donut 77"/>
                      <p:cNvSpPr/>
                      <p:nvPr/>
                    </p:nvSpPr>
                    <p:spPr>
                      <a:xfrm flipH="1">
                        <a:off x="4396042" y="1286485"/>
                        <a:ext cx="989390" cy="989390"/>
                      </a:xfrm>
                      <a:prstGeom prst="donut">
                        <a:avLst>
                          <a:gd name="adj" fmla="val 10135"/>
                        </a:avLst>
                      </a:prstGeom>
                      <a:solidFill>
                        <a:schemeClr val="accent5">
                          <a:lumMod val="75000"/>
                        </a:schemeClr>
                      </a:solidFill>
                      <a:ln>
                        <a:noFill/>
                      </a:ln>
                      <a:effectLst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>
                          <a:defRPr/>
                        </a:pPr>
                        <a:endParaRPr lang="en-US" dirty="0">
                          <a:solidFill>
                            <a:prstClr val="white"/>
                          </a:solidFill>
                          <a:latin typeface="Calibri" panose="020F0502020204030204"/>
                        </a:endParaRPr>
                      </a:p>
                    </p:txBody>
                  </p:sp>
                  <p:sp>
                    <p:nvSpPr>
                      <p:cNvPr id="79" name="Oval 78"/>
                      <p:cNvSpPr/>
                      <p:nvPr/>
                    </p:nvSpPr>
                    <p:spPr>
                      <a:xfrm flipH="1">
                        <a:off x="4550930" y="1432173"/>
                        <a:ext cx="679614" cy="679614"/>
                      </a:xfrm>
                      <a:prstGeom prst="ellipse">
                        <a:avLst/>
                      </a:prstGeom>
                      <a:solidFill>
                        <a:schemeClr val="bg1"/>
                      </a:solidFill>
                      <a:ln>
                        <a:solidFill>
                          <a:schemeClr val="bg1">
                            <a:lumMod val="95000"/>
                          </a:schemeClr>
                        </a:solidFill>
                      </a:ln>
                      <a:effectLst>
                        <a:outerShdw blurRad="50800" dist="50800" dir="2700000" algn="tl" rotWithShape="0">
                          <a:prstClr val="black">
                            <a:alpha val="40000"/>
                          </a:prstClr>
                        </a:outerShdw>
                      </a:effectLst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>
                          <a:defRPr/>
                        </a:pPr>
                        <a:endParaRPr lang="en-US" dirty="0">
                          <a:solidFill>
                            <a:prstClr val="white"/>
                          </a:solidFill>
                          <a:latin typeface="Calibri" panose="020F0502020204030204"/>
                        </a:endParaRPr>
                      </a:p>
                    </p:txBody>
                  </p:sp>
                </p:grpSp>
              </p:grpSp>
              <p:sp>
                <p:nvSpPr>
                  <p:cNvPr id="40" name="TextBox 39"/>
                  <p:cNvSpPr txBox="1"/>
                  <p:nvPr/>
                </p:nvSpPr>
                <p:spPr>
                  <a:xfrm flipH="1">
                    <a:off x="4896392" y="4540143"/>
                    <a:ext cx="2258571" cy="830997"/>
                  </a:xfrm>
                  <a:prstGeom prst="rect">
                    <a:avLst/>
                  </a:prstGeom>
                  <a:noFill/>
                </p:spPr>
                <p:txBody>
                  <a:bodyPr wrap="square" rtlCol="0" anchor="ctr">
                    <a:spAutoFit/>
                  </a:bodyPr>
                  <a:lstStyle/>
                  <a:p>
                    <a:pPr>
                      <a:defRPr/>
                    </a:pPr>
                    <a:r>
                      <a:rPr lang="en-US" sz="2400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t>Recognize Competency</a:t>
                    </a:r>
                  </a:p>
                </p:txBody>
              </p:sp>
            </p:grpSp>
            <p:grpSp>
              <p:nvGrpSpPr>
                <p:cNvPr id="46" name="Group 105">
                  <a:extLst>
                    <a:ext uri="{FF2B5EF4-FFF2-40B4-BE49-F238E27FC236}">
                      <a16:creationId xmlns:a16="http://schemas.microsoft.com/office/drawing/2014/main" id="{E2791A51-6620-4631-A744-5B723927AFD1}"/>
                    </a:ext>
                  </a:extLst>
                </p:cNvPr>
                <p:cNvGrpSpPr/>
                <p:nvPr/>
              </p:nvGrpSpPr>
              <p:grpSpPr>
                <a:xfrm>
                  <a:off x="3838408" y="3253867"/>
                  <a:ext cx="3367416" cy="1051226"/>
                  <a:chOff x="3838409" y="3253867"/>
                  <a:chExt cx="3367416" cy="1051226"/>
                </a:xfrm>
              </p:grpSpPr>
              <p:grpSp>
                <p:nvGrpSpPr>
                  <p:cNvPr id="51" name="Group 65"/>
                  <p:cNvGrpSpPr/>
                  <p:nvPr/>
                </p:nvGrpSpPr>
                <p:grpSpPr>
                  <a:xfrm flipH="1">
                    <a:off x="3838409" y="3253867"/>
                    <a:ext cx="3367416" cy="1051226"/>
                    <a:chOff x="5082355" y="3368167"/>
                    <a:chExt cx="3367416" cy="1051226"/>
                  </a:xfrm>
                </p:grpSpPr>
                <p:sp>
                  <p:nvSpPr>
                    <p:cNvPr id="80" name="Rectangle 143"/>
                    <p:cNvSpPr/>
                    <p:nvPr/>
                  </p:nvSpPr>
                  <p:spPr>
                    <a:xfrm>
                      <a:off x="5082355" y="3545968"/>
                      <a:ext cx="2540332" cy="687216"/>
                    </a:xfrm>
                    <a:custGeom>
                      <a:avLst/>
                      <a:gdLst>
                        <a:gd name="connsiteX0" fmla="*/ 0 w 2263070"/>
                        <a:gd name="connsiteY0" fmla="*/ 0 h 687216"/>
                        <a:gd name="connsiteX1" fmla="*/ 2263070 w 2263070"/>
                        <a:gd name="connsiteY1" fmla="*/ 0 h 687216"/>
                        <a:gd name="connsiteX2" fmla="*/ 2263070 w 2263070"/>
                        <a:gd name="connsiteY2" fmla="*/ 687216 h 687216"/>
                        <a:gd name="connsiteX3" fmla="*/ 0 w 2263070"/>
                        <a:gd name="connsiteY3" fmla="*/ 687216 h 687216"/>
                        <a:gd name="connsiteX4" fmla="*/ 0 w 2263070"/>
                        <a:gd name="connsiteY4" fmla="*/ 0 h 687216"/>
                        <a:gd name="connsiteX0" fmla="*/ 0 w 2263070"/>
                        <a:gd name="connsiteY0" fmla="*/ 0 h 687216"/>
                        <a:gd name="connsiteX1" fmla="*/ 2263070 w 2263070"/>
                        <a:gd name="connsiteY1" fmla="*/ 0 h 687216"/>
                        <a:gd name="connsiteX2" fmla="*/ 2084172 w 2263070"/>
                        <a:gd name="connsiteY2" fmla="*/ 362830 h 687216"/>
                        <a:gd name="connsiteX3" fmla="*/ 2263070 w 2263070"/>
                        <a:gd name="connsiteY3" fmla="*/ 687216 h 687216"/>
                        <a:gd name="connsiteX4" fmla="*/ 0 w 2263070"/>
                        <a:gd name="connsiteY4" fmla="*/ 687216 h 687216"/>
                        <a:gd name="connsiteX5" fmla="*/ 0 w 2263070"/>
                        <a:gd name="connsiteY5" fmla="*/ 0 h 687216"/>
                        <a:gd name="connsiteX0" fmla="*/ 0 w 2545953"/>
                        <a:gd name="connsiteY0" fmla="*/ 0 h 687216"/>
                        <a:gd name="connsiteX1" fmla="*/ 2263070 w 2545953"/>
                        <a:gd name="connsiteY1" fmla="*/ 0 h 687216"/>
                        <a:gd name="connsiteX2" fmla="*/ 2263070 w 2545953"/>
                        <a:gd name="connsiteY2" fmla="*/ 687216 h 687216"/>
                        <a:gd name="connsiteX3" fmla="*/ 0 w 2545953"/>
                        <a:gd name="connsiteY3" fmla="*/ 687216 h 687216"/>
                        <a:gd name="connsiteX4" fmla="*/ 0 w 2545953"/>
                        <a:gd name="connsiteY4" fmla="*/ 0 h 687216"/>
                        <a:gd name="connsiteX0" fmla="*/ 0 w 2406114"/>
                        <a:gd name="connsiteY0" fmla="*/ 0 h 687216"/>
                        <a:gd name="connsiteX1" fmla="*/ 2263070 w 2406114"/>
                        <a:gd name="connsiteY1" fmla="*/ 0 h 687216"/>
                        <a:gd name="connsiteX2" fmla="*/ 2263070 w 2406114"/>
                        <a:gd name="connsiteY2" fmla="*/ 687216 h 687216"/>
                        <a:gd name="connsiteX3" fmla="*/ 0 w 2406114"/>
                        <a:gd name="connsiteY3" fmla="*/ 687216 h 687216"/>
                        <a:gd name="connsiteX4" fmla="*/ 0 w 2406114"/>
                        <a:gd name="connsiteY4" fmla="*/ 0 h 687216"/>
                        <a:gd name="connsiteX0" fmla="*/ 0 w 2263070"/>
                        <a:gd name="connsiteY0" fmla="*/ 0 h 687216"/>
                        <a:gd name="connsiteX1" fmla="*/ 2263070 w 2263070"/>
                        <a:gd name="connsiteY1" fmla="*/ 0 h 687216"/>
                        <a:gd name="connsiteX2" fmla="*/ 2263070 w 2263070"/>
                        <a:gd name="connsiteY2" fmla="*/ 687216 h 687216"/>
                        <a:gd name="connsiteX3" fmla="*/ 0 w 2263070"/>
                        <a:gd name="connsiteY3" fmla="*/ 687216 h 687216"/>
                        <a:gd name="connsiteX4" fmla="*/ 0 w 2263070"/>
                        <a:gd name="connsiteY4" fmla="*/ 0 h 687216"/>
                        <a:gd name="connsiteX0" fmla="*/ 0 w 2263070"/>
                        <a:gd name="connsiteY0" fmla="*/ 0 h 687216"/>
                        <a:gd name="connsiteX1" fmla="*/ 2263070 w 2263070"/>
                        <a:gd name="connsiteY1" fmla="*/ 0 h 687216"/>
                        <a:gd name="connsiteX2" fmla="*/ 2263070 w 2263070"/>
                        <a:gd name="connsiteY2" fmla="*/ 687216 h 687216"/>
                        <a:gd name="connsiteX3" fmla="*/ 0 w 2263070"/>
                        <a:gd name="connsiteY3" fmla="*/ 687216 h 687216"/>
                        <a:gd name="connsiteX4" fmla="*/ 0 w 2263070"/>
                        <a:gd name="connsiteY4" fmla="*/ 0 h 687216"/>
                        <a:gd name="connsiteX0" fmla="*/ 0 w 2263070"/>
                        <a:gd name="connsiteY0" fmla="*/ 0 h 687216"/>
                        <a:gd name="connsiteX1" fmla="*/ 2263070 w 2263070"/>
                        <a:gd name="connsiteY1" fmla="*/ 0 h 687216"/>
                        <a:gd name="connsiteX2" fmla="*/ 2263070 w 2263070"/>
                        <a:gd name="connsiteY2" fmla="*/ 687216 h 687216"/>
                        <a:gd name="connsiteX3" fmla="*/ 0 w 2263070"/>
                        <a:gd name="connsiteY3" fmla="*/ 687216 h 687216"/>
                        <a:gd name="connsiteX4" fmla="*/ 0 w 2263070"/>
                        <a:gd name="connsiteY4" fmla="*/ 0 h 687216"/>
                        <a:gd name="connsiteX0" fmla="*/ 0 w 2263070"/>
                        <a:gd name="connsiteY0" fmla="*/ 0 h 687216"/>
                        <a:gd name="connsiteX1" fmla="*/ 2263070 w 2263070"/>
                        <a:gd name="connsiteY1" fmla="*/ 0 h 687216"/>
                        <a:gd name="connsiteX2" fmla="*/ 2263070 w 2263070"/>
                        <a:gd name="connsiteY2" fmla="*/ 687216 h 687216"/>
                        <a:gd name="connsiteX3" fmla="*/ 0 w 2263070"/>
                        <a:gd name="connsiteY3" fmla="*/ 687216 h 687216"/>
                        <a:gd name="connsiteX4" fmla="*/ 0 w 2263070"/>
                        <a:gd name="connsiteY4" fmla="*/ 0 h 687216"/>
                        <a:gd name="connsiteX0" fmla="*/ 0 w 2263070"/>
                        <a:gd name="connsiteY0" fmla="*/ 0 h 687216"/>
                        <a:gd name="connsiteX1" fmla="*/ 2263070 w 2263070"/>
                        <a:gd name="connsiteY1" fmla="*/ 0 h 687216"/>
                        <a:gd name="connsiteX2" fmla="*/ 2263070 w 2263070"/>
                        <a:gd name="connsiteY2" fmla="*/ 687216 h 687216"/>
                        <a:gd name="connsiteX3" fmla="*/ 0 w 2263070"/>
                        <a:gd name="connsiteY3" fmla="*/ 687216 h 687216"/>
                        <a:gd name="connsiteX4" fmla="*/ 0 w 2263070"/>
                        <a:gd name="connsiteY4" fmla="*/ 0 h 687216"/>
                        <a:gd name="connsiteX0" fmla="*/ 0 w 2263070"/>
                        <a:gd name="connsiteY0" fmla="*/ 0 h 687216"/>
                        <a:gd name="connsiteX1" fmla="*/ 2263070 w 2263070"/>
                        <a:gd name="connsiteY1" fmla="*/ 0 h 687216"/>
                        <a:gd name="connsiteX2" fmla="*/ 2263070 w 2263070"/>
                        <a:gd name="connsiteY2" fmla="*/ 687216 h 687216"/>
                        <a:gd name="connsiteX3" fmla="*/ 0 w 2263070"/>
                        <a:gd name="connsiteY3" fmla="*/ 687216 h 687216"/>
                        <a:gd name="connsiteX4" fmla="*/ 0 w 2263070"/>
                        <a:gd name="connsiteY4" fmla="*/ 0 h 687216"/>
                        <a:gd name="connsiteX0" fmla="*/ 0 w 2263070"/>
                        <a:gd name="connsiteY0" fmla="*/ 0 h 687216"/>
                        <a:gd name="connsiteX1" fmla="*/ 2263070 w 2263070"/>
                        <a:gd name="connsiteY1" fmla="*/ 0 h 687216"/>
                        <a:gd name="connsiteX2" fmla="*/ 2263070 w 2263070"/>
                        <a:gd name="connsiteY2" fmla="*/ 687216 h 687216"/>
                        <a:gd name="connsiteX3" fmla="*/ 0 w 2263070"/>
                        <a:gd name="connsiteY3" fmla="*/ 687216 h 687216"/>
                        <a:gd name="connsiteX4" fmla="*/ 0 w 2263070"/>
                        <a:gd name="connsiteY4" fmla="*/ 0 h 687216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2263070" h="687216">
                          <a:moveTo>
                            <a:pt x="0" y="0"/>
                          </a:moveTo>
                          <a:lnTo>
                            <a:pt x="2263070" y="0"/>
                          </a:lnTo>
                          <a:cubicBezTo>
                            <a:pt x="2090180" y="109772"/>
                            <a:pt x="1973498" y="458379"/>
                            <a:pt x="2263070" y="687216"/>
                          </a:cubicBezTo>
                          <a:lnTo>
                            <a:pt x="0" y="687216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solidFill>
                      <a:schemeClr val="accent5">
                        <a:lumMod val="75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>
                        <a:defRPr/>
                      </a:pPr>
                      <a:endParaRPr lang="en-US" dirty="0">
                        <a:solidFill>
                          <a:prstClr val="white"/>
                        </a:solidFill>
                        <a:latin typeface="Calibri" panose="020F0502020204030204"/>
                      </a:endParaRPr>
                    </a:p>
                  </p:txBody>
                </p:sp>
                <p:grpSp>
                  <p:nvGrpSpPr>
                    <p:cNvPr id="63" name="Group 80"/>
                    <p:cNvGrpSpPr/>
                    <p:nvPr/>
                  </p:nvGrpSpPr>
                  <p:grpSpPr>
                    <a:xfrm flipH="1">
                      <a:off x="7398543" y="3368167"/>
                      <a:ext cx="1051228" cy="1051226"/>
                      <a:chOff x="4396042" y="1286485"/>
                      <a:chExt cx="989390" cy="989390"/>
                    </a:xfrm>
                  </p:grpSpPr>
                  <p:sp>
                    <p:nvSpPr>
                      <p:cNvPr id="82" name="Donut 81"/>
                      <p:cNvSpPr/>
                      <p:nvPr/>
                    </p:nvSpPr>
                    <p:spPr>
                      <a:xfrm flipH="1">
                        <a:off x="4396042" y="1286485"/>
                        <a:ext cx="989390" cy="989390"/>
                      </a:xfrm>
                      <a:prstGeom prst="donut">
                        <a:avLst>
                          <a:gd name="adj" fmla="val 10135"/>
                        </a:avLst>
                      </a:prstGeom>
                      <a:solidFill>
                        <a:schemeClr val="accent5">
                          <a:lumMod val="75000"/>
                        </a:schemeClr>
                      </a:solidFill>
                      <a:ln>
                        <a:noFill/>
                      </a:ln>
                      <a:effectLst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>
                          <a:defRPr/>
                        </a:pPr>
                        <a:endParaRPr lang="en-US" dirty="0">
                          <a:solidFill>
                            <a:prstClr val="white"/>
                          </a:solidFill>
                          <a:latin typeface="Calibri" panose="020F0502020204030204"/>
                        </a:endParaRPr>
                      </a:p>
                    </p:txBody>
                  </p:sp>
                  <p:sp>
                    <p:nvSpPr>
                      <p:cNvPr id="83" name="Oval 82"/>
                      <p:cNvSpPr/>
                      <p:nvPr/>
                    </p:nvSpPr>
                    <p:spPr>
                      <a:xfrm flipH="1">
                        <a:off x="4550930" y="1432173"/>
                        <a:ext cx="679614" cy="679614"/>
                      </a:xfrm>
                      <a:prstGeom prst="ellipse">
                        <a:avLst/>
                      </a:prstGeom>
                      <a:solidFill>
                        <a:schemeClr val="bg1"/>
                      </a:solidFill>
                      <a:ln>
                        <a:solidFill>
                          <a:schemeClr val="bg1">
                            <a:lumMod val="95000"/>
                          </a:schemeClr>
                        </a:solidFill>
                      </a:ln>
                      <a:effectLst>
                        <a:outerShdw blurRad="50800" dist="50800" dir="2700000" algn="tl" rotWithShape="0">
                          <a:prstClr val="black">
                            <a:alpha val="40000"/>
                          </a:prstClr>
                        </a:outerShdw>
                      </a:effectLst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>
                          <a:defRPr/>
                        </a:pPr>
                        <a:endParaRPr lang="en-US" dirty="0">
                          <a:solidFill>
                            <a:prstClr val="white"/>
                          </a:solidFill>
                          <a:latin typeface="Calibri" panose="020F0502020204030204"/>
                        </a:endParaRPr>
                      </a:p>
                    </p:txBody>
                  </p:sp>
                </p:grpSp>
              </p:grpSp>
              <p:sp>
                <p:nvSpPr>
                  <p:cNvPr id="38" name="TextBox 37"/>
                  <p:cNvSpPr txBox="1"/>
                  <p:nvPr/>
                </p:nvSpPr>
                <p:spPr>
                  <a:xfrm flipH="1">
                    <a:off x="4888547" y="3386129"/>
                    <a:ext cx="2285283" cy="830997"/>
                  </a:xfrm>
                  <a:prstGeom prst="rect">
                    <a:avLst/>
                  </a:prstGeom>
                  <a:noFill/>
                </p:spPr>
                <p:txBody>
                  <a:bodyPr wrap="square" rtlCol="0" anchor="ctr">
                    <a:spAutoFit/>
                  </a:bodyPr>
                  <a:lstStyle/>
                  <a:p>
                    <a:pPr>
                      <a:defRPr/>
                    </a:pPr>
                    <a:r>
                      <a:rPr lang="en-US" sz="2400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t>Achieve Equity</a:t>
                    </a:r>
                  </a:p>
                </p:txBody>
              </p:sp>
            </p:grpSp>
            <p:grpSp>
              <p:nvGrpSpPr>
                <p:cNvPr id="65" name="Group 104">
                  <a:extLst>
                    <a:ext uri="{FF2B5EF4-FFF2-40B4-BE49-F238E27FC236}">
                      <a16:creationId xmlns:a16="http://schemas.microsoft.com/office/drawing/2014/main" id="{91D85578-4F45-4978-BA78-9EFC599F85EA}"/>
                    </a:ext>
                  </a:extLst>
                </p:cNvPr>
                <p:cNvGrpSpPr/>
                <p:nvPr/>
              </p:nvGrpSpPr>
              <p:grpSpPr>
                <a:xfrm>
                  <a:off x="3837322" y="2082916"/>
                  <a:ext cx="3423739" cy="1051226"/>
                  <a:chOff x="3837322" y="2082916"/>
                  <a:chExt cx="3423740" cy="1051226"/>
                </a:xfrm>
              </p:grpSpPr>
              <p:grpSp>
                <p:nvGrpSpPr>
                  <p:cNvPr id="66" name="Group 64"/>
                  <p:cNvGrpSpPr/>
                  <p:nvPr/>
                </p:nvGrpSpPr>
                <p:grpSpPr>
                  <a:xfrm flipH="1">
                    <a:off x="3837322" y="2082916"/>
                    <a:ext cx="3368503" cy="1051226"/>
                    <a:chOff x="5082355" y="2197216"/>
                    <a:chExt cx="3368503" cy="1051226"/>
                  </a:xfrm>
                </p:grpSpPr>
                <p:sp>
                  <p:nvSpPr>
                    <p:cNvPr id="84" name="Rectangle 143"/>
                    <p:cNvSpPr/>
                    <p:nvPr/>
                  </p:nvSpPr>
                  <p:spPr>
                    <a:xfrm>
                      <a:off x="5082355" y="2383562"/>
                      <a:ext cx="2540332" cy="687216"/>
                    </a:xfrm>
                    <a:custGeom>
                      <a:avLst/>
                      <a:gdLst>
                        <a:gd name="connsiteX0" fmla="*/ 0 w 2263070"/>
                        <a:gd name="connsiteY0" fmla="*/ 0 h 687216"/>
                        <a:gd name="connsiteX1" fmla="*/ 2263070 w 2263070"/>
                        <a:gd name="connsiteY1" fmla="*/ 0 h 687216"/>
                        <a:gd name="connsiteX2" fmla="*/ 2263070 w 2263070"/>
                        <a:gd name="connsiteY2" fmla="*/ 687216 h 687216"/>
                        <a:gd name="connsiteX3" fmla="*/ 0 w 2263070"/>
                        <a:gd name="connsiteY3" fmla="*/ 687216 h 687216"/>
                        <a:gd name="connsiteX4" fmla="*/ 0 w 2263070"/>
                        <a:gd name="connsiteY4" fmla="*/ 0 h 687216"/>
                        <a:gd name="connsiteX0" fmla="*/ 0 w 2263070"/>
                        <a:gd name="connsiteY0" fmla="*/ 0 h 687216"/>
                        <a:gd name="connsiteX1" fmla="*/ 2263070 w 2263070"/>
                        <a:gd name="connsiteY1" fmla="*/ 0 h 687216"/>
                        <a:gd name="connsiteX2" fmla="*/ 2084172 w 2263070"/>
                        <a:gd name="connsiteY2" fmla="*/ 362830 h 687216"/>
                        <a:gd name="connsiteX3" fmla="*/ 2263070 w 2263070"/>
                        <a:gd name="connsiteY3" fmla="*/ 687216 h 687216"/>
                        <a:gd name="connsiteX4" fmla="*/ 0 w 2263070"/>
                        <a:gd name="connsiteY4" fmla="*/ 687216 h 687216"/>
                        <a:gd name="connsiteX5" fmla="*/ 0 w 2263070"/>
                        <a:gd name="connsiteY5" fmla="*/ 0 h 687216"/>
                        <a:gd name="connsiteX0" fmla="*/ 0 w 2545953"/>
                        <a:gd name="connsiteY0" fmla="*/ 0 h 687216"/>
                        <a:gd name="connsiteX1" fmla="*/ 2263070 w 2545953"/>
                        <a:gd name="connsiteY1" fmla="*/ 0 h 687216"/>
                        <a:gd name="connsiteX2" fmla="*/ 2263070 w 2545953"/>
                        <a:gd name="connsiteY2" fmla="*/ 687216 h 687216"/>
                        <a:gd name="connsiteX3" fmla="*/ 0 w 2545953"/>
                        <a:gd name="connsiteY3" fmla="*/ 687216 h 687216"/>
                        <a:gd name="connsiteX4" fmla="*/ 0 w 2545953"/>
                        <a:gd name="connsiteY4" fmla="*/ 0 h 687216"/>
                        <a:gd name="connsiteX0" fmla="*/ 0 w 2406114"/>
                        <a:gd name="connsiteY0" fmla="*/ 0 h 687216"/>
                        <a:gd name="connsiteX1" fmla="*/ 2263070 w 2406114"/>
                        <a:gd name="connsiteY1" fmla="*/ 0 h 687216"/>
                        <a:gd name="connsiteX2" fmla="*/ 2263070 w 2406114"/>
                        <a:gd name="connsiteY2" fmla="*/ 687216 h 687216"/>
                        <a:gd name="connsiteX3" fmla="*/ 0 w 2406114"/>
                        <a:gd name="connsiteY3" fmla="*/ 687216 h 687216"/>
                        <a:gd name="connsiteX4" fmla="*/ 0 w 2406114"/>
                        <a:gd name="connsiteY4" fmla="*/ 0 h 687216"/>
                        <a:gd name="connsiteX0" fmla="*/ 0 w 2263070"/>
                        <a:gd name="connsiteY0" fmla="*/ 0 h 687216"/>
                        <a:gd name="connsiteX1" fmla="*/ 2263070 w 2263070"/>
                        <a:gd name="connsiteY1" fmla="*/ 0 h 687216"/>
                        <a:gd name="connsiteX2" fmla="*/ 2263070 w 2263070"/>
                        <a:gd name="connsiteY2" fmla="*/ 687216 h 687216"/>
                        <a:gd name="connsiteX3" fmla="*/ 0 w 2263070"/>
                        <a:gd name="connsiteY3" fmla="*/ 687216 h 687216"/>
                        <a:gd name="connsiteX4" fmla="*/ 0 w 2263070"/>
                        <a:gd name="connsiteY4" fmla="*/ 0 h 687216"/>
                        <a:gd name="connsiteX0" fmla="*/ 0 w 2263070"/>
                        <a:gd name="connsiteY0" fmla="*/ 0 h 687216"/>
                        <a:gd name="connsiteX1" fmla="*/ 2263070 w 2263070"/>
                        <a:gd name="connsiteY1" fmla="*/ 0 h 687216"/>
                        <a:gd name="connsiteX2" fmla="*/ 2263070 w 2263070"/>
                        <a:gd name="connsiteY2" fmla="*/ 687216 h 687216"/>
                        <a:gd name="connsiteX3" fmla="*/ 0 w 2263070"/>
                        <a:gd name="connsiteY3" fmla="*/ 687216 h 687216"/>
                        <a:gd name="connsiteX4" fmla="*/ 0 w 2263070"/>
                        <a:gd name="connsiteY4" fmla="*/ 0 h 687216"/>
                        <a:gd name="connsiteX0" fmla="*/ 0 w 2263070"/>
                        <a:gd name="connsiteY0" fmla="*/ 0 h 687216"/>
                        <a:gd name="connsiteX1" fmla="*/ 2263070 w 2263070"/>
                        <a:gd name="connsiteY1" fmla="*/ 0 h 687216"/>
                        <a:gd name="connsiteX2" fmla="*/ 2263070 w 2263070"/>
                        <a:gd name="connsiteY2" fmla="*/ 687216 h 687216"/>
                        <a:gd name="connsiteX3" fmla="*/ 0 w 2263070"/>
                        <a:gd name="connsiteY3" fmla="*/ 687216 h 687216"/>
                        <a:gd name="connsiteX4" fmla="*/ 0 w 2263070"/>
                        <a:gd name="connsiteY4" fmla="*/ 0 h 687216"/>
                        <a:gd name="connsiteX0" fmla="*/ 0 w 2263070"/>
                        <a:gd name="connsiteY0" fmla="*/ 0 h 687216"/>
                        <a:gd name="connsiteX1" fmla="*/ 2263070 w 2263070"/>
                        <a:gd name="connsiteY1" fmla="*/ 0 h 687216"/>
                        <a:gd name="connsiteX2" fmla="*/ 2263070 w 2263070"/>
                        <a:gd name="connsiteY2" fmla="*/ 687216 h 687216"/>
                        <a:gd name="connsiteX3" fmla="*/ 0 w 2263070"/>
                        <a:gd name="connsiteY3" fmla="*/ 687216 h 687216"/>
                        <a:gd name="connsiteX4" fmla="*/ 0 w 2263070"/>
                        <a:gd name="connsiteY4" fmla="*/ 0 h 687216"/>
                        <a:gd name="connsiteX0" fmla="*/ 0 w 2263070"/>
                        <a:gd name="connsiteY0" fmla="*/ 0 h 687216"/>
                        <a:gd name="connsiteX1" fmla="*/ 2263070 w 2263070"/>
                        <a:gd name="connsiteY1" fmla="*/ 0 h 687216"/>
                        <a:gd name="connsiteX2" fmla="*/ 2263070 w 2263070"/>
                        <a:gd name="connsiteY2" fmla="*/ 687216 h 687216"/>
                        <a:gd name="connsiteX3" fmla="*/ 0 w 2263070"/>
                        <a:gd name="connsiteY3" fmla="*/ 687216 h 687216"/>
                        <a:gd name="connsiteX4" fmla="*/ 0 w 2263070"/>
                        <a:gd name="connsiteY4" fmla="*/ 0 h 687216"/>
                        <a:gd name="connsiteX0" fmla="*/ 0 w 2263070"/>
                        <a:gd name="connsiteY0" fmla="*/ 0 h 687216"/>
                        <a:gd name="connsiteX1" fmla="*/ 2263070 w 2263070"/>
                        <a:gd name="connsiteY1" fmla="*/ 0 h 687216"/>
                        <a:gd name="connsiteX2" fmla="*/ 2263070 w 2263070"/>
                        <a:gd name="connsiteY2" fmla="*/ 687216 h 687216"/>
                        <a:gd name="connsiteX3" fmla="*/ 0 w 2263070"/>
                        <a:gd name="connsiteY3" fmla="*/ 687216 h 687216"/>
                        <a:gd name="connsiteX4" fmla="*/ 0 w 2263070"/>
                        <a:gd name="connsiteY4" fmla="*/ 0 h 687216"/>
                        <a:gd name="connsiteX0" fmla="*/ 0 w 2263070"/>
                        <a:gd name="connsiteY0" fmla="*/ 0 h 687216"/>
                        <a:gd name="connsiteX1" fmla="*/ 2263070 w 2263070"/>
                        <a:gd name="connsiteY1" fmla="*/ 0 h 687216"/>
                        <a:gd name="connsiteX2" fmla="*/ 2263070 w 2263070"/>
                        <a:gd name="connsiteY2" fmla="*/ 687216 h 687216"/>
                        <a:gd name="connsiteX3" fmla="*/ 0 w 2263070"/>
                        <a:gd name="connsiteY3" fmla="*/ 687216 h 687216"/>
                        <a:gd name="connsiteX4" fmla="*/ 0 w 2263070"/>
                        <a:gd name="connsiteY4" fmla="*/ 0 h 687216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2263070" h="687216">
                          <a:moveTo>
                            <a:pt x="0" y="0"/>
                          </a:moveTo>
                          <a:lnTo>
                            <a:pt x="2263070" y="0"/>
                          </a:lnTo>
                          <a:cubicBezTo>
                            <a:pt x="2090180" y="109772"/>
                            <a:pt x="1973498" y="458379"/>
                            <a:pt x="2263070" y="687216"/>
                          </a:cubicBezTo>
                          <a:lnTo>
                            <a:pt x="0" y="687216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solidFill>
                      <a:schemeClr val="accent5">
                        <a:lumMod val="75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>
                        <a:defRPr/>
                      </a:pPr>
                      <a:endParaRPr lang="en-US" dirty="0">
                        <a:solidFill>
                          <a:prstClr val="white"/>
                        </a:solidFill>
                        <a:latin typeface="Calibri" panose="020F0502020204030204"/>
                      </a:endParaRPr>
                    </a:p>
                  </p:txBody>
                </p:sp>
                <p:grpSp>
                  <p:nvGrpSpPr>
                    <p:cNvPr id="67" name="Group 84"/>
                    <p:cNvGrpSpPr/>
                    <p:nvPr/>
                  </p:nvGrpSpPr>
                  <p:grpSpPr>
                    <a:xfrm flipH="1">
                      <a:off x="7399630" y="2197216"/>
                      <a:ext cx="1051228" cy="1051226"/>
                      <a:chOff x="4396042" y="1286485"/>
                      <a:chExt cx="989390" cy="989390"/>
                    </a:xfrm>
                  </p:grpSpPr>
                  <p:sp>
                    <p:nvSpPr>
                      <p:cNvPr id="86" name="Donut 85"/>
                      <p:cNvSpPr/>
                      <p:nvPr/>
                    </p:nvSpPr>
                    <p:spPr>
                      <a:xfrm flipH="1">
                        <a:off x="4396042" y="1286485"/>
                        <a:ext cx="989390" cy="989390"/>
                      </a:xfrm>
                      <a:prstGeom prst="donut">
                        <a:avLst>
                          <a:gd name="adj" fmla="val 10135"/>
                        </a:avLst>
                      </a:prstGeom>
                      <a:solidFill>
                        <a:schemeClr val="accent5">
                          <a:lumMod val="75000"/>
                        </a:schemeClr>
                      </a:solidFill>
                      <a:ln>
                        <a:noFill/>
                      </a:ln>
                      <a:effectLst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>
                          <a:defRPr/>
                        </a:pPr>
                        <a:endParaRPr lang="en-US" dirty="0">
                          <a:solidFill>
                            <a:prstClr val="white"/>
                          </a:solidFill>
                          <a:latin typeface="Calibri" panose="020F0502020204030204"/>
                        </a:endParaRPr>
                      </a:p>
                    </p:txBody>
                  </p:sp>
                  <p:sp>
                    <p:nvSpPr>
                      <p:cNvPr id="87" name="Oval 86"/>
                      <p:cNvSpPr/>
                      <p:nvPr/>
                    </p:nvSpPr>
                    <p:spPr>
                      <a:xfrm flipH="1">
                        <a:off x="4550930" y="1432173"/>
                        <a:ext cx="679614" cy="679614"/>
                      </a:xfrm>
                      <a:prstGeom prst="ellipse">
                        <a:avLst/>
                      </a:prstGeom>
                      <a:solidFill>
                        <a:schemeClr val="bg1"/>
                      </a:solidFill>
                      <a:ln>
                        <a:solidFill>
                          <a:schemeClr val="bg1">
                            <a:lumMod val="95000"/>
                          </a:schemeClr>
                        </a:solidFill>
                      </a:ln>
                      <a:effectLst>
                        <a:outerShdw blurRad="50800" dist="50800" dir="2700000" algn="tl" rotWithShape="0">
                          <a:prstClr val="black">
                            <a:alpha val="40000"/>
                          </a:prstClr>
                        </a:outerShdw>
                      </a:effectLst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>
                          <a:defRPr/>
                        </a:pPr>
                        <a:endParaRPr lang="en-US" dirty="0">
                          <a:solidFill>
                            <a:prstClr val="white"/>
                          </a:solidFill>
                          <a:latin typeface="Calibri" panose="020F0502020204030204"/>
                        </a:endParaRPr>
                      </a:p>
                    </p:txBody>
                  </p:sp>
                </p:grpSp>
              </p:grpSp>
              <p:sp>
                <p:nvSpPr>
                  <p:cNvPr id="29" name="TextBox 28"/>
                  <p:cNvSpPr txBox="1"/>
                  <p:nvPr/>
                </p:nvSpPr>
                <p:spPr>
                  <a:xfrm flipH="1">
                    <a:off x="4896392" y="2227605"/>
                    <a:ext cx="2364670" cy="830997"/>
                  </a:xfrm>
                  <a:prstGeom prst="rect">
                    <a:avLst/>
                  </a:prstGeom>
                  <a:noFill/>
                </p:spPr>
                <p:txBody>
                  <a:bodyPr wrap="square" rtlCol="0" anchor="ctr">
                    <a:spAutoFit/>
                  </a:bodyPr>
                  <a:lstStyle/>
                  <a:p>
                    <a:pPr>
                      <a:defRPr/>
                    </a:pPr>
                    <a:r>
                      <a:rPr lang="en-US" sz="2400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t>Educate &amp; Employ</a:t>
                    </a:r>
                  </a:p>
                </p:txBody>
              </p:sp>
            </p:grpSp>
          </p:grpSp>
          <p:sp>
            <p:nvSpPr>
              <p:cNvPr id="24" name="Freeform 23"/>
              <p:cNvSpPr>
                <a:spLocks/>
              </p:cNvSpPr>
              <p:nvPr/>
            </p:nvSpPr>
            <p:spPr bwMode="auto">
              <a:xfrm flipH="1">
                <a:off x="1737227" y="3699073"/>
                <a:ext cx="161185" cy="153900"/>
              </a:xfrm>
              <a:custGeom>
                <a:avLst/>
                <a:gdLst>
                  <a:gd name="connsiteX0" fmla="*/ 174148 w 335584"/>
                  <a:gd name="connsiteY0" fmla="*/ 104063 h 320416"/>
                  <a:gd name="connsiteX1" fmla="*/ 150332 w 335584"/>
                  <a:gd name="connsiteY1" fmla="*/ 108746 h 320416"/>
                  <a:gd name="connsiteX2" fmla="*/ 185253 w 335584"/>
                  <a:gd name="connsiteY2" fmla="*/ 211746 h 320416"/>
                  <a:gd name="connsiteX3" fmla="*/ 174148 w 335584"/>
                  <a:gd name="connsiteY3" fmla="*/ 104063 h 320416"/>
                  <a:gd name="connsiteX4" fmla="*/ 119913 w 335584"/>
                  <a:gd name="connsiteY4" fmla="*/ 0 h 320416"/>
                  <a:gd name="connsiteX5" fmla="*/ 219553 w 335584"/>
                  <a:gd name="connsiteY5" fmla="*/ 1723 h 320416"/>
                  <a:gd name="connsiteX6" fmla="*/ 278647 w 335584"/>
                  <a:gd name="connsiteY6" fmla="*/ 33592 h 320416"/>
                  <a:gd name="connsiteX7" fmla="*/ 275628 w 335584"/>
                  <a:gd name="connsiteY7" fmla="*/ 110682 h 320416"/>
                  <a:gd name="connsiteX8" fmla="*/ 285117 w 335584"/>
                  <a:gd name="connsiteY8" fmla="*/ 114988 h 320416"/>
                  <a:gd name="connsiteX9" fmla="*/ 335584 w 335584"/>
                  <a:gd name="connsiteY9" fmla="*/ 129200 h 320416"/>
                  <a:gd name="connsiteX10" fmla="*/ 332996 w 335584"/>
                  <a:gd name="connsiteY10" fmla="*/ 192508 h 320416"/>
                  <a:gd name="connsiteX11" fmla="*/ 265275 w 335584"/>
                  <a:gd name="connsiteY11" fmla="*/ 211027 h 320416"/>
                  <a:gd name="connsiteX12" fmla="*/ 277353 w 335584"/>
                  <a:gd name="connsiteY12" fmla="*/ 288116 h 320416"/>
                  <a:gd name="connsiteX13" fmla="*/ 218259 w 335584"/>
                  <a:gd name="connsiteY13" fmla="*/ 319124 h 320416"/>
                  <a:gd name="connsiteX14" fmla="*/ 162185 w 335584"/>
                  <a:gd name="connsiteY14" fmla="*/ 271320 h 320416"/>
                  <a:gd name="connsiteX15" fmla="*/ 110424 w 335584"/>
                  <a:gd name="connsiteY15" fmla="*/ 320416 h 320416"/>
                  <a:gd name="connsiteX16" fmla="*/ 58231 w 335584"/>
                  <a:gd name="connsiteY16" fmla="*/ 288116 h 320416"/>
                  <a:gd name="connsiteX17" fmla="*/ 70740 w 335584"/>
                  <a:gd name="connsiteY17" fmla="*/ 213180 h 320416"/>
                  <a:gd name="connsiteX18" fmla="*/ 0 w 335584"/>
                  <a:gd name="connsiteY18" fmla="*/ 192508 h 320416"/>
                  <a:gd name="connsiteX19" fmla="*/ 431 w 335584"/>
                  <a:gd name="connsiteY19" fmla="*/ 125324 h 320416"/>
                  <a:gd name="connsiteX20" fmla="*/ 66427 w 335584"/>
                  <a:gd name="connsiteY20" fmla="*/ 109820 h 320416"/>
                  <a:gd name="connsiteX21" fmla="*/ 58663 w 335584"/>
                  <a:gd name="connsiteY21" fmla="*/ 25840 h 320416"/>
                  <a:gd name="connsiteX22" fmla="*/ 119913 w 335584"/>
                  <a:gd name="connsiteY22" fmla="*/ 0 h 3204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335584" h="320416">
                    <a:moveTo>
                      <a:pt x="174148" y="104063"/>
                    </a:moveTo>
                    <a:cubicBezTo>
                      <a:pt x="166924" y="103700"/>
                      <a:pt x="158955" y="105106"/>
                      <a:pt x="150332" y="108746"/>
                    </a:cubicBezTo>
                    <a:cubicBezTo>
                      <a:pt x="79628" y="138733"/>
                      <a:pt x="117998" y="231303"/>
                      <a:pt x="185253" y="211746"/>
                    </a:cubicBezTo>
                    <a:cubicBezTo>
                      <a:pt x="238820" y="195774"/>
                      <a:pt x="224721" y="106600"/>
                      <a:pt x="174148" y="104063"/>
                    </a:cubicBezTo>
                    <a:close/>
                    <a:moveTo>
                      <a:pt x="119913" y="0"/>
                    </a:moveTo>
                    <a:cubicBezTo>
                      <a:pt x="171243" y="87426"/>
                      <a:pt x="186340" y="33592"/>
                      <a:pt x="219553" y="1723"/>
                    </a:cubicBezTo>
                    <a:cubicBezTo>
                      <a:pt x="244140" y="5168"/>
                      <a:pt x="263550" y="18950"/>
                      <a:pt x="278647" y="33592"/>
                    </a:cubicBezTo>
                    <a:cubicBezTo>
                      <a:pt x="273471" y="62447"/>
                      <a:pt x="245434" y="97331"/>
                      <a:pt x="275628" y="110682"/>
                    </a:cubicBezTo>
                    <a:lnTo>
                      <a:pt x="285117" y="114988"/>
                    </a:lnTo>
                    <a:cubicBezTo>
                      <a:pt x="305822" y="121879"/>
                      <a:pt x="312723" y="116711"/>
                      <a:pt x="335584" y="129200"/>
                    </a:cubicBezTo>
                    <a:lnTo>
                      <a:pt x="332996" y="192508"/>
                    </a:lnTo>
                    <a:cubicBezTo>
                      <a:pt x="305822" y="203706"/>
                      <a:pt x="286411" y="197676"/>
                      <a:pt x="265275" y="211027"/>
                    </a:cubicBezTo>
                    <a:cubicBezTo>
                      <a:pt x="254061" y="245050"/>
                      <a:pt x="276059" y="246342"/>
                      <a:pt x="277353" y="288116"/>
                    </a:cubicBezTo>
                    <a:cubicBezTo>
                      <a:pt x="259668" y="302759"/>
                      <a:pt x="241552" y="314818"/>
                      <a:pt x="218259" y="319124"/>
                    </a:cubicBezTo>
                    <a:cubicBezTo>
                      <a:pt x="199711" y="299744"/>
                      <a:pt x="194967" y="274335"/>
                      <a:pt x="162185" y="271320"/>
                    </a:cubicBezTo>
                    <a:cubicBezTo>
                      <a:pt x="141049" y="280364"/>
                      <a:pt x="134147" y="305774"/>
                      <a:pt x="110424" y="320416"/>
                    </a:cubicBezTo>
                    <a:lnTo>
                      <a:pt x="58231" y="288116"/>
                    </a:lnTo>
                    <a:cubicBezTo>
                      <a:pt x="59525" y="246342"/>
                      <a:pt x="78073" y="251079"/>
                      <a:pt x="70740" y="213180"/>
                    </a:cubicBezTo>
                    <a:cubicBezTo>
                      <a:pt x="47016" y="195092"/>
                      <a:pt x="32351" y="204998"/>
                      <a:pt x="0" y="192508"/>
                    </a:cubicBezTo>
                    <a:lnTo>
                      <a:pt x="431" y="125324"/>
                    </a:lnTo>
                    <a:lnTo>
                      <a:pt x="66427" y="109820"/>
                    </a:lnTo>
                    <a:cubicBezTo>
                      <a:pt x="84974" y="77090"/>
                      <a:pt x="57369" y="71491"/>
                      <a:pt x="58663" y="25840"/>
                    </a:cubicBezTo>
                    <a:cubicBezTo>
                      <a:pt x="81092" y="16366"/>
                      <a:pt x="92307" y="4738"/>
                      <a:pt x="119913" y="0"/>
                    </a:cubicBezTo>
                    <a:close/>
                  </a:path>
                </a:pathLst>
              </a:custGeom>
              <a:solidFill>
                <a:schemeClr val="bg2">
                  <a:lumMod val="75000"/>
                  <a:lumOff val="25000"/>
                </a:schemeClr>
              </a:solidFill>
              <a:ln w="19050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defRPr/>
                </a:pPr>
                <a:endParaRPr lang="en-US" kern="0" dirty="0">
                  <a:solidFill>
                    <a:srgbClr val="000000"/>
                  </a:solidFill>
                  <a:latin typeface="Calibri" panose="020F0502020204030204"/>
                </a:endParaRPr>
              </a:p>
            </p:txBody>
          </p:sp>
        </p:grpSp>
      </p:grpSp>
      <p:sp>
        <p:nvSpPr>
          <p:cNvPr id="106" name="Oval 105"/>
          <p:cNvSpPr/>
          <p:nvPr/>
        </p:nvSpPr>
        <p:spPr>
          <a:xfrm>
            <a:off x="708457" y="3297332"/>
            <a:ext cx="1279240" cy="1202267"/>
          </a:xfrm>
          <a:prstGeom prst="ellipse">
            <a:avLst/>
          </a:prstGeom>
          <a:solidFill>
            <a:schemeClr val="bg1"/>
          </a:solidFill>
          <a:ln>
            <a:solidFill>
              <a:schemeClr val="bg1">
                <a:lumMod val="95000"/>
              </a:schemeClr>
            </a:solidFill>
          </a:ln>
          <a:effectLst>
            <a:outerShdw blurRad="50800" dist="50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07" name="Donut 106"/>
          <p:cNvSpPr/>
          <p:nvPr/>
        </p:nvSpPr>
        <p:spPr>
          <a:xfrm>
            <a:off x="438429" y="2958947"/>
            <a:ext cx="1810787" cy="1854200"/>
          </a:xfrm>
          <a:prstGeom prst="donut">
            <a:avLst>
              <a:gd name="adj" fmla="val 10135"/>
            </a:avLst>
          </a:prstGeom>
          <a:solidFill>
            <a:schemeClr val="accent5">
              <a:lumMod val="7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4820" name="AutoShape 4" descr="Image result for green tree icon"/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34822" name="AutoShape 6" descr="Image result for green tree icon"/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34824" name="AutoShape 8" descr="Circle, environnement, green, leaf, leaves, nature, tree icon"/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34834" name="AutoShape 18" descr="Image result for brown mortarboard icon"/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34836" name="AutoShape 20" descr="Image result for brown mortarboard icon"/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pic>
        <p:nvPicPr>
          <p:cNvPr id="34838" name="Picture 22" descr="Image result for brown mortarboard icon"/>
          <p:cNvPicPr>
            <a:picLocks noChangeAspect="1" noChangeArrowheads="1"/>
          </p:cNvPicPr>
          <p:nvPr/>
        </p:nvPicPr>
        <p:blipFill>
          <a:blip r:embed="rId3" cstate="print"/>
          <a:srcRect t="10817" b="12320"/>
          <a:stretch>
            <a:fillRect/>
          </a:stretch>
        </p:blipFill>
        <p:spPr bwMode="auto">
          <a:xfrm>
            <a:off x="3144652" y="3603841"/>
            <a:ext cx="638888" cy="491067"/>
          </a:xfrm>
          <a:prstGeom prst="rect">
            <a:avLst/>
          </a:prstGeom>
          <a:noFill/>
        </p:spPr>
      </p:pic>
      <p:sp>
        <p:nvSpPr>
          <p:cNvPr id="104" name="Rectangle 103"/>
          <p:cNvSpPr/>
          <p:nvPr/>
        </p:nvSpPr>
        <p:spPr>
          <a:xfrm>
            <a:off x="3124199" y="1509991"/>
            <a:ext cx="719667" cy="264085"/>
          </a:xfrm>
          <a:prstGeom prst="rect">
            <a:avLst/>
          </a:prstGeom>
          <a:noFill/>
        </p:spPr>
        <p:txBody>
          <a:bodyPr spcFirstLastPara="1" wrap="none" lIns="91440" tIns="45720" rIns="91440" bIns="45720" numCol="1">
            <a:prstTxWarp prst="textArchDown">
              <a:avLst/>
            </a:prstTxWarp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1400" b="1" cap="all" dirty="0">
                <a:ln w="0">
                  <a:noFill/>
                </a:ln>
                <a:solidFill>
                  <a:srgbClr val="8E410C"/>
                </a:solidFill>
              </a:rPr>
              <a:t>Thriving</a:t>
            </a:r>
          </a:p>
        </p:txBody>
      </p:sp>
      <p:pic>
        <p:nvPicPr>
          <p:cNvPr id="34842" name="Picture 26" descr="Image result for career icon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144652" y="2394573"/>
            <a:ext cx="709613" cy="709613"/>
          </a:xfrm>
          <a:prstGeom prst="rect">
            <a:avLst/>
          </a:prstGeom>
          <a:noFill/>
        </p:spPr>
      </p:pic>
      <p:pic>
        <p:nvPicPr>
          <p:cNvPr id="34844" name="Picture 28" descr="Image result for trophy icon"/>
          <p:cNvPicPr>
            <a:picLocks noChangeAspect="1" noChangeArrowheads="1"/>
          </p:cNvPicPr>
          <p:nvPr/>
        </p:nvPicPr>
        <p:blipFill>
          <a:blip r:embed="rId5" cstate="print"/>
          <a:srcRect l="8089" r="6667" b="7891"/>
          <a:stretch>
            <a:fillRect/>
          </a:stretch>
        </p:blipFill>
        <p:spPr bwMode="auto">
          <a:xfrm>
            <a:off x="3248026" y="4763774"/>
            <a:ext cx="457079" cy="533399"/>
          </a:xfrm>
          <a:prstGeom prst="rect">
            <a:avLst/>
          </a:prstGeom>
          <a:noFill/>
        </p:spPr>
      </p:pic>
      <p:pic>
        <p:nvPicPr>
          <p:cNvPr id="34846" name="Picture 30" descr="Image result for culture icon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139820" y="5765261"/>
            <a:ext cx="719666" cy="719666"/>
          </a:xfrm>
          <a:prstGeom prst="rect">
            <a:avLst/>
          </a:prstGeom>
          <a:noFill/>
        </p:spPr>
      </p:pic>
      <p:sp>
        <p:nvSpPr>
          <p:cNvPr id="68" name="TextBox 67"/>
          <p:cNvSpPr txBox="1"/>
          <p:nvPr/>
        </p:nvSpPr>
        <p:spPr>
          <a:xfrm>
            <a:off x="752724" y="3101013"/>
            <a:ext cx="71502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dirty="0"/>
              <a:t>★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17993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524001" y="1"/>
            <a:ext cx="10286198" cy="873725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600" dirty="0">
                <a:solidFill>
                  <a:srgbClr val="002060"/>
                </a:solidFill>
              </a:rPr>
              <a:t>Wellness</a:t>
            </a:r>
          </a:p>
        </p:txBody>
      </p:sp>
      <p:sp>
        <p:nvSpPr>
          <p:cNvPr id="12" name="Title 3"/>
          <p:cNvSpPr txBox="1">
            <a:spLocks/>
          </p:cNvSpPr>
          <p:nvPr/>
        </p:nvSpPr>
        <p:spPr>
          <a:xfrm>
            <a:off x="13006" y="939342"/>
            <a:ext cx="12191998" cy="1430868"/>
          </a:xfrm>
          <a:prstGeom prst="rect">
            <a:avLst/>
          </a:prstGeom>
        </p:spPr>
        <p:txBody>
          <a:bodyPr>
            <a:normAutofit/>
          </a:bodyPr>
          <a:lstStyle>
            <a:defPPr>
              <a:defRPr lang="en-US"/>
            </a:defPPr>
            <a:lvl1pPr algn="ctr">
              <a:lnSpc>
                <a:spcPct val="90000"/>
              </a:lnSpc>
              <a:spcBef>
                <a:spcPct val="0"/>
              </a:spcBef>
              <a:buNone/>
              <a:defRPr sz="4000" b="1" i="1"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dirty="0"/>
              <a:t>How do we ensure wellness at UCI?</a:t>
            </a:r>
          </a:p>
          <a:p>
            <a:endParaRPr lang="en-US" dirty="0"/>
          </a:p>
        </p:txBody>
      </p:sp>
      <p:sp>
        <p:nvSpPr>
          <p:cNvPr id="13" name="Title 3"/>
          <p:cNvSpPr txBox="1">
            <a:spLocks/>
          </p:cNvSpPr>
          <p:nvPr/>
        </p:nvSpPr>
        <p:spPr>
          <a:xfrm>
            <a:off x="6210603" y="2976609"/>
            <a:ext cx="5393185" cy="274450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ctr">
              <a:buClrTx/>
              <a:defRPr/>
            </a:pPr>
            <a:r>
              <a:rPr lang="en-US" sz="3200" b="1" i="1" dirty="0">
                <a:latin typeface="Arial" panose="020B0604020202020204" pitchFamily="34" charset="0"/>
                <a:cs typeface="Arial" panose="020B0604020202020204" pitchFamily="34" charset="0"/>
              </a:rPr>
              <a:t>By promoting the health and welfare of campus, alumni, and visitors</a:t>
            </a:r>
          </a:p>
          <a:p>
            <a:pPr algn="ctr">
              <a:lnSpc>
                <a:spcPct val="90000"/>
              </a:lnSpc>
              <a:spcBef>
                <a:spcPct val="0"/>
              </a:spcBef>
              <a:defRPr/>
            </a:pPr>
            <a:endParaRPr lang="en-US" sz="2800" b="1" i="1" dirty="0">
              <a:latin typeface="Arial" pitchFamily="34" charset="0"/>
              <a:ea typeface="+mj-ea"/>
              <a:cs typeface="Arial" pitchFamily="34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33601" y="2599268"/>
            <a:ext cx="2038009" cy="1295399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900" y="2370919"/>
            <a:ext cx="5419271" cy="343445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57721" y="4571999"/>
            <a:ext cx="2502568" cy="2584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78624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build="allAtOnce"/>
      <p:bldP spid="13" grpId="0" build="allAtOnce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128097"/>
            <a:ext cx="10295824" cy="60861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IN" sz="3600" dirty="0">
                <a:solidFill>
                  <a:srgbClr val="002060"/>
                </a:solidFill>
              </a:rPr>
              <a:t>Wellness Goals</a:t>
            </a:r>
            <a:endParaRPr lang="en-US" sz="3600" dirty="0">
              <a:solidFill>
                <a:srgbClr val="002060"/>
              </a:solidFill>
            </a:endParaRPr>
          </a:p>
        </p:txBody>
      </p:sp>
      <p:grpSp>
        <p:nvGrpSpPr>
          <p:cNvPr id="3" name="Group 116">
            <a:extLst>
              <a:ext uri="{FF2B5EF4-FFF2-40B4-BE49-F238E27FC236}">
                <a16:creationId xmlns:a16="http://schemas.microsoft.com/office/drawing/2014/main" id="{59B41F1B-9963-41A4-90C6-04CA9C002DF4}"/>
              </a:ext>
            </a:extLst>
          </p:cNvPr>
          <p:cNvGrpSpPr/>
          <p:nvPr/>
        </p:nvGrpSpPr>
        <p:grpSpPr>
          <a:xfrm>
            <a:off x="807453" y="1413144"/>
            <a:ext cx="10815194" cy="4350956"/>
            <a:chOff x="1737227" y="1905116"/>
            <a:chExt cx="10753445" cy="4651985"/>
          </a:xfrm>
        </p:grpSpPr>
        <p:grpSp>
          <p:nvGrpSpPr>
            <p:cNvPr id="4" name="Group 115">
              <a:extLst>
                <a:ext uri="{FF2B5EF4-FFF2-40B4-BE49-F238E27FC236}">
                  <a16:creationId xmlns:a16="http://schemas.microsoft.com/office/drawing/2014/main" id="{7421DA02-E734-430D-84D0-EEACD6BB627F}"/>
                </a:ext>
              </a:extLst>
            </p:cNvPr>
            <p:cNvGrpSpPr/>
            <p:nvPr/>
          </p:nvGrpSpPr>
          <p:grpSpPr>
            <a:xfrm>
              <a:off x="7258271" y="1974131"/>
              <a:ext cx="5232401" cy="4582970"/>
              <a:chOff x="7258271" y="1880891"/>
              <a:chExt cx="5232401" cy="4582970"/>
            </a:xfrm>
          </p:grpSpPr>
          <p:sp>
            <p:nvSpPr>
              <p:cNvPr id="6" name="Rectangle 5"/>
              <p:cNvSpPr/>
              <p:nvPr/>
            </p:nvSpPr>
            <p:spPr>
              <a:xfrm>
                <a:off x="7258271" y="1880891"/>
                <a:ext cx="5182742" cy="888491"/>
              </a:xfrm>
              <a:prstGeom prst="rect">
                <a:avLst/>
              </a:prstGeom>
              <a:ln>
                <a:noFill/>
              </a:ln>
            </p:spPr>
            <p:txBody>
              <a:bodyPr wrap="square" anchor="ctr">
                <a:spAutoFit/>
              </a:bodyPr>
              <a:lstStyle/>
              <a:p>
                <a:pPr>
                  <a:defRPr/>
                </a:pPr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Facilitate access to wellness services</a:t>
                </a:r>
              </a:p>
            </p:txBody>
          </p:sp>
          <p:sp>
            <p:nvSpPr>
              <p:cNvPr id="7" name="Rectangle 6"/>
              <p:cNvSpPr/>
              <p:nvPr/>
            </p:nvSpPr>
            <p:spPr>
              <a:xfrm>
                <a:off x="7264583" y="3044552"/>
                <a:ext cx="5132266" cy="1283376"/>
              </a:xfrm>
              <a:prstGeom prst="rect">
                <a:avLst/>
              </a:prstGeom>
              <a:ln>
                <a:noFill/>
              </a:ln>
            </p:spPr>
            <p:txBody>
              <a:bodyPr wrap="square" anchor="ctr">
                <a:spAutoFit/>
              </a:bodyPr>
              <a:lstStyle/>
              <a:p>
                <a:pPr>
                  <a:defRPr/>
                </a:pPr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Promote health, particularly to ensure thriving for historically underserved members</a:t>
                </a:r>
              </a:p>
            </p:txBody>
          </p:sp>
          <p:sp>
            <p:nvSpPr>
              <p:cNvPr id="8" name="Rectangle 7"/>
              <p:cNvSpPr/>
              <p:nvPr/>
            </p:nvSpPr>
            <p:spPr>
              <a:xfrm>
                <a:off x="7264583" y="4407445"/>
                <a:ext cx="5170121" cy="888491"/>
              </a:xfrm>
              <a:prstGeom prst="rect">
                <a:avLst/>
              </a:prstGeom>
              <a:ln>
                <a:noFill/>
              </a:ln>
            </p:spPr>
            <p:txBody>
              <a:bodyPr wrap="square" anchor="ctr">
                <a:spAutoFit/>
              </a:bodyPr>
              <a:lstStyle/>
              <a:p>
                <a:pPr>
                  <a:defRPr/>
                </a:pPr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Embed health into all aspects of campus culture</a:t>
                </a:r>
              </a:p>
            </p:txBody>
          </p:sp>
          <p:sp>
            <p:nvSpPr>
              <p:cNvPr id="9" name="Rectangle 8"/>
              <p:cNvSpPr/>
              <p:nvPr/>
            </p:nvSpPr>
            <p:spPr>
              <a:xfrm>
                <a:off x="7320551" y="5575370"/>
                <a:ext cx="5170121" cy="888491"/>
              </a:xfrm>
              <a:prstGeom prst="rect">
                <a:avLst/>
              </a:prstGeom>
              <a:ln>
                <a:noFill/>
              </a:ln>
            </p:spPr>
            <p:txBody>
              <a:bodyPr wrap="square" anchor="ctr">
                <a:spAutoFit/>
              </a:bodyPr>
              <a:lstStyle/>
              <a:p>
                <a:pPr>
                  <a:defRPr/>
                </a:pPr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Lead health promotion actions and collaborations locally and globally</a:t>
                </a:r>
              </a:p>
            </p:txBody>
          </p:sp>
        </p:grpSp>
        <p:grpSp>
          <p:nvGrpSpPr>
            <p:cNvPr id="5" name="Group 114">
              <a:extLst>
                <a:ext uri="{FF2B5EF4-FFF2-40B4-BE49-F238E27FC236}">
                  <a16:creationId xmlns:a16="http://schemas.microsoft.com/office/drawing/2014/main" id="{1239006F-FC9C-478B-A3E0-B22CB282F700}"/>
                </a:ext>
              </a:extLst>
            </p:cNvPr>
            <p:cNvGrpSpPr/>
            <p:nvPr/>
          </p:nvGrpSpPr>
          <p:grpSpPr>
            <a:xfrm>
              <a:off x="1737227" y="1905116"/>
              <a:ext cx="5295569" cy="4562648"/>
              <a:chOff x="1737227" y="1905116"/>
              <a:chExt cx="5295569" cy="4562648"/>
            </a:xfrm>
          </p:grpSpPr>
          <p:grpSp>
            <p:nvGrpSpPr>
              <p:cNvPr id="10" name="Group 62"/>
              <p:cNvGrpSpPr/>
              <p:nvPr/>
            </p:nvGrpSpPr>
            <p:grpSpPr>
              <a:xfrm rot="16200000">
                <a:off x="1677970" y="4026341"/>
                <a:ext cx="3540773" cy="698543"/>
                <a:chOff x="2179955" y="3820886"/>
                <a:chExt cx="4618355" cy="911134"/>
              </a:xfrm>
            </p:grpSpPr>
            <p:sp>
              <p:nvSpPr>
                <p:cNvPr id="92" name="Freeform 91"/>
                <p:cNvSpPr/>
                <p:nvPr/>
              </p:nvSpPr>
              <p:spPr>
                <a:xfrm>
                  <a:off x="2179955" y="3820886"/>
                  <a:ext cx="2514600" cy="807720"/>
                </a:xfrm>
                <a:custGeom>
                  <a:avLst/>
                  <a:gdLst>
                    <a:gd name="connsiteX0" fmla="*/ 2514600 w 2514600"/>
                    <a:gd name="connsiteY0" fmla="*/ 0 h 807720"/>
                    <a:gd name="connsiteX1" fmla="*/ 1965960 w 2514600"/>
                    <a:gd name="connsiteY1" fmla="*/ 426720 h 807720"/>
                    <a:gd name="connsiteX2" fmla="*/ 922020 w 2514600"/>
                    <a:gd name="connsiteY2" fmla="*/ 266700 h 807720"/>
                    <a:gd name="connsiteX3" fmla="*/ 0 w 2514600"/>
                    <a:gd name="connsiteY3" fmla="*/ 807720 h 807720"/>
                    <a:gd name="connsiteX0" fmla="*/ 2514600 w 2514600"/>
                    <a:gd name="connsiteY0" fmla="*/ 0 h 807720"/>
                    <a:gd name="connsiteX1" fmla="*/ 1965960 w 2514600"/>
                    <a:gd name="connsiteY1" fmla="*/ 426720 h 807720"/>
                    <a:gd name="connsiteX2" fmla="*/ 739140 w 2514600"/>
                    <a:gd name="connsiteY2" fmla="*/ 259080 h 807720"/>
                    <a:gd name="connsiteX3" fmla="*/ 0 w 2514600"/>
                    <a:gd name="connsiteY3" fmla="*/ 807720 h 807720"/>
                    <a:gd name="connsiteX0" fmla="*/ 2514600 w 2514600"/>
                    <a:gd name="connsiteY0" fmla="*/ 0 h 807720"/>
                    <a:gd name="connsiteX1" fmla="*/ 1965960 w 2514600"/>
                    <a:gd name="connsiteY1" fmla="*/ 426720 h 807720"/>
                    <a:gd name="connsiteX2" fmla="*/ 739140 w 2514600"/>
                    <a:gd name="connsiteY2" fmla="*/ 259080 h 807720"/>
                    <a:gd name="connsiteX3" fmla="*/ 0 w 2514600"/>
                    <a:gd name="connsiteY3" fmla="*/ 807720 h 807720"/>
                    <a:gd name="connsiteX0" fmla="*/ 2514600 w 2514600"/>
                    <a:gd name="connsiteY0" fmla="*/ 0 h 807720"/>
                    <a:gd name="connsiteX1" fmla="*/ 1965960 w 2514600"/>
                    <a:gd name="connsiteY1" fmla="*/ 426720 h 807720"/>
                    <a:gd name="connsiteX2" fmla="*/ 739140 w 2514600"/>
                    <a:gd name="connsiteY2" fmla="*/ 259080 h 807720"/>
                    <a:gd name="connsiteX3" fmla="*/ 0 w 2514600"/>
                    <a:gd name="connsiteY3" fmla="*/ 807720 h 807720"/>
                    <a:gd name="connsiteX0" fmla="*/ 2514600 w 2514600"/>
                    <a:gd name="connsiteY0" fmla="*/ 0 h 807720"/>
                    <a:gd name="connsiteX1" fmla="*/ 1965960 w 2514600"/>
                    <a:gd name="connsiteY1" fmla="*/ 426720 h 807720"/>
                    <a:gd name="connsiteX2" fmla="*/ 754380 w 2514600"/>
                    <a:gd name="connsiteY2" fmla="*/ 259080 h 807720"/>
                    <a:gd name="connsiteX3" fmla="*/ 0 w 2514600"/>
                    <a:gd name="connsiteY3" fmla="*/ 807720 h 807720"/>
                    <a:gd name="connsiteX0" fmla="*/ 2514600 w 2514600"/>
                    <a:gd name="connsiteY0" fmla="*/ 0 h 807720"/>
                    <a:gd name="connsiteX1" fmla="*/ 1950720 w 2514600"/>
                    <a:gd name="connsiteY1" fmla="*/ 426720 h 807720"/>
                    <a:gd name="connsiteX2" fmla="*/ 754380 w 2514600"/>
                    <a:gd name="connsiteY2" fmla="*/ 259080 h 807720"/>
                    <a:gd name="connsiteX3" fmla="*/ 0 w 2514600"/>
                    <a:gd name="connsiteY3" fmla="*/ 807720 h 807720"/>
                    <a:gd name="connsiteX0" fmla="*/ 2514600 w 2514600"/>
                    <a:gd name="connsiteY0" fmla="*/ 0 h 807720"/>
                    <a:gd name="connsiteX1" fmla="*/ 1950720 w 2514600"/>
                    <a:gd name="connsiteY1" fmla="*/ 426720 h 807720"/>
                    <a:gd name="connsiteX2" fmla="*/ 754380 w 2514600"/>
                    <a:gd name="connsiteY2" fmla="*/ 259080 h 807720"/>
                    <a:gd name="connsiteX3" fmla="*/ 0 w 2514600"/>
                    <a:gd name="connsiteY3" fmla="*/ 807720 h 807720"/>
                    <a:gd name="connsiteX0" fmla="*/ 2514600 w 2514600"/>
                    <a:gd name="connsiteY0" fmla="*/ 0 h 807720"/>
                    <a:gd name="connsiteX1" fmla="*/ 1950720 w 2514600"/>
                    <a:gd name="connsiteY1" fmla="*/ 426720 h 807720"/>
                    <a:gd name="connsiteX2" fmla="*/ 754380 w 2514600"/>
                    <a:gd name="connsiteY2" fmla="*/ 259080 h 807720"/>
                    <a:gd name="connsiteX3" fmla="*/ 0 w 2514600"/>
                    <a:gd name="connsiteY3" fmla="*/ 807720 h 807720"/>
                    <a:gd name="connsiteX0" fmla="*/ 2514600 w 2514600"/>
                    <a:gd name="connsiteY0" fmla="*/ 0 h 807720"/>
                    <a:gd name="connsiteX1" fmla="*/ 1950720 w 2514600"/>
                    <a:gd name="connsiteY1" fmla="*/ 426720 h 807720"/>
                    <a:gd name="connsiteX2" fmla="*/ 754380 w 2514600"/>
                    <a:gd name="connsiteY2" fmla="*/ 259080 h 807720"/>
                    <a:gd name="connsiteX3" fmla="*/ 0 w 2514600"/>
                    <a:gd name="connsiteY3" fmla="*/ 807720 h 807720"/>
                    <a:gd name="connsiteX0" fmla="*/ 2514600 w 2514600"/>
                    <a:gd name="connsiteY0" fmla="*/ 0 h 807720"/>
                    <a:gd name="connsiteX1" fmla="*/ 1950720 w 2514600"/>
                    <a:gd name="connsiteY1" fmla="*/ 426720 h 807720"/>
                    <a:gd name="connsiteX2" fmla="*/ 754380 w 2514600"/>
                    <a:gd name="connsiteY2" fmla="*/ 259080 h 807720"/>
                    <a:gd name="connsiteX3" fmla="*/ 0 w 2514600"/>
                    <a:gd name="connsiteY3" fmla="*/ 807720 h 807720"/>
                    <a:gd name="connsiteX0" fmla="*/ 2514600 w 2514600"/>
                    <a:gd name="connsiteY0" fmla="*/ 0 h 807720"/>
                    <a:gd name="connsiteX1" fmla="*/ 1950720 w 2514600"/>
                    <a:gd name="connsiteY1" fmla="*/ 426720 h 807720"/>
                    <a:gd name="connsiteX2" fmla="*/ 746760 w 2514600"/>
                    <a:gd name="connsiteY2" fmla="*/ 228600 h 807720"/>
                    <a:gd name="connsiteX3" fmla="*/ 0 w 2514600"/>
                    <a:gd name="connsiteY3" fmla="*/ 807720 h 807720"/>
                    <a:gd name="connsiteX0" fmla="*/ 2514600 w 2514600"/>
                    <a:gd name="connsiteY0" fmla="*/ 0 h 807720"/>
                    <a:gd name="connsiteX1" fmla="*/ 1950720 w 2514600"/>
                    <a:gd name="connsiteY1" fmla="*/ 426720 h 807720"/>
                    <a:gd name="connsiteX2" fmla="*/ 746760 w 2514600"/>
                    <a:gd name="connsiteY2" fmla="*/ 228600 h 807720"/>
                    <a:gd name="connsiteX3" fmla="*/ 0 w 2514600"/>
                    <a:gd name="connsiteY3" fmla="*/ 807720 h 807720"/>
                    <a:gd name="connsiteX0" fmla="*/ 2514600 w 2514600"/>
                    <a:gd name="connsiteY0" fmla="*/ 0 h 807720"/>
                    <a:gd name="connsiteX1" fmla="*/ 1950720 w 2514600"/>
                    <a:gd name="connsiteY1" fmla="*/ 426720 h 807720"/>
                    <a:gd name="connsiteX2" fmla="*/ 746760 w 2514600"/>
                    <a:gd name="connsiteY2" fmla="*/ 228600 h 807720"/>
                    <a:gd name="connsiteX3" fmla="*/ 0 w 2514600"/>
                    <a:gd name="connsiteY3" fmla="*/ 807720 h 807720"/>
                    <a:gd name="connsiteX0" fmla="*/ 2514600 w 2514600"/>
                    <a:gd name="connsiteY0" fmla="*/ 0 h 807720"/>
                    <a:gd name="connsiteX1" fmla="*/ 1950720 w 2514600"/>
                    <a:gd name="connsiteY1" fmla="*/ 426720 h 807720"/>
                    <a:gd name="connsiteX2" fmla="*/ 746760 w 2514600"/>
                    <a:gd name="connsiteY2" fmla="*/ 228600 h 807720"/>
                    <a:gd name="connsiteX3" fmla="*/ 0 w 2514600"/>
                    <a:gd name="connsiteY3" fmla="*/ 807720 h 807720"/>
                    <a:gd name="connsiteX0" fmla="*/ 2514600 w 2514600"/>
                    <a:gd name="connsiteY0" fmla="*/ 0 h 807720"/>
                    <a:gd name="connsiteX1" fmla="*/ 746760 w 2514600"/>
                    <a:gd name="connsiteY1" fmla="*/ 228600 h 807720"/>
                    <a:gd name="connsiteX2" fmla="*/ 0 w 2514600"/>
                    <a:gd name="connsiteY2" fmla="*/ 807720 h 807720"/>
                    <a:gd name="connsiteX0" fmla="*/ 2514600 w 2514600"/>
                    <a:gd name="connsiteY0" fmla="*/ 0 h 807720"/>
                    <a:gd name="connsiteX1" fmla="*/ 746760 w 2514600"/>
                    <a:gd name="connsiteY1" fmla="*/ 228600 h 807720"/>
                    <a:gd name="connsiteX2" fmla="*/ 0 w 2514600"/>
                    <a:gd name="connsiteY2" fmla="*/ 807720 h 807720"/>
                    <a:gd name="connsiteX0" fmla="*/ 2514600 w 2514600"/>
                    <a:gd name="connsiteY0" fmla="*/ 0 h 807720"/>
                    <a:gd name="connsiteX1" fmla="*/ 746760 w 2514600"/>
                    <a:gd name="connsiteY1" fmla="*/ 228600 h 807720"/>
                    <a:gd name="connsiteX2" fmla="*/ 0 w 2514600"/>
                    <a:gd name="connsiteY2" fmla="*/ 807720 h 80772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2514600" h="807720">
                      <a:moveTo>
                        <a:pt x="2514600" y="0"/>
                      </a:moveTo>
                      <a:cubicBezTo>
                        <a:pt x="2062480" y="748665"/>
                        <a:pt x="1188720" y="284480"/>
                        <a:pt x="746760" y="228600"/>
                      </a:cubicBezTo>
                      <a:cubicBezTo>
                        <a:pt x="231140" y="147320"/>
                        <a:pt x="68580" y="462280"/>
                        <a:pt x="0" y="807720"/>
                      </a:cubicBezTo>
                    </a:path>
                  </a:pathLst>
                </a:custGeom>
                <a:noFill/>
                <a:ln w="6350">
                  <a:solidFill>
                    <a:schemeClr val="tx1">
                      <a:lumMod val="65000"/>
                      <a:lumOff val="35000"/>
                    </a:schemeClr>
                  </a:solidFill>
                  <a:headEnd type="oval"/>
                  <a:tailEnd type="oval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>
                    <a:defRPr/>
                  </a:pPr>
                  <a:endParaRPr lang="en-US" sz="2000" dirty="0">
                    <a:solidFill>
                      <a:srgbClr val="434343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94" name="Freeform 93"/>
                <p:cNvSpPr/>
                <p:nvPr/>
              </p:nvSpPr>
              <p:spPr>
                <a:xfrm>
                  <a:off x="3726180" y="3939540"/>
                  <a:ext cx="1219200" cy="739140"/>
                </a:xfrm>
                <a:custGeom>
                  <a:avLst/>
                  <a:gdLst>
                    <a:gd name="connsiteX0" fmla="*/ 1219200 w 1219200"/>
                    <a:gd name="connsiteY0" fmla="*/ 0 h 739140"/>
                    <a:gd name="connsiteX1" fmla="*/ 739140 w 1219200"/>
                    <a:gd name="connsiteY1" fmla="*/ 434340 h 739140"/>
                    <a:gd name="connsiteX2" fmla="*/ 0 w 1219200"/>
                    <a:gd name="connsiteY2" fmla="*/ 739140 h 739140"/>
                    <a:gd name="connsiteX0" fmla="*/ 1219200 w 1219200"/>
                    <a:gd name="connsiteY0" fmla="*/ 0 h 739140"/>
                    <a:gd name="connsiteX1" fmla="*/ 739140 w 1219200"/>
                    <a:gd name="connsiteY1" fmla="*/ 434340 h 739140"/>
                    <a:gd name="connsiteX2" fmla="*/ 0 w 1219200"/>
                    <a:gd name="connsiteY2" fmla="*/ 739140 h 739140"/>
                    <a:gd name="connsiteX0" fmla="*/ 1219200 w 1219200"/>
                    <a:gd name="connsiteY0" fmla="*/ 0 h 739140"/>
                    <a:gd name="connsiteX1" fmla="*/ 739140 w 1219200"/>
                    <a:gd name="connsiteY1" fmla="*/ 434340 h 739140"/>
                    <a:gd name="connsiteX2" fmla="*/ 0 w 1219200"/>
                    <a:gd name="connsiteY2" fmla="*/ 739140 h 739140"/>
                    <a:gd name="connsiteX0" fmla="*/ 1219200 w 1219200"/>
                    <a:gd name="connsiteY0" fmla="*/ 0 h 739140"/>
                    <a:gd name="connsiteX1" fmla="*/ 739140 w 1219200"/>
                    <a:gd name="connsiteY1" fmla="*/ 434340 h 739140"/>
                    <a:gd name="connsiteX2" fmla="*/ 0 w 1219200"/>
                    <a:gd name="connsiteY2" fmla="*/ 739140 h 739140"/>
                    <a:gd name="connsiteX0" fmla="*/ 1219200 w 1219200"/>
                    <a:gd name="connsiteY0" fmla="*/ 0 h 739140"/>
                    <a:gd name="connsiteX1" fmla="*/ 739140 w 1219200"/>
                    <a:gd name="connsiteY1" fmla="*/ 434340 h 739140"/>
                    <a:gd name="connsiteX2" fmla="*/ 0 w 1219200"/>
                    <a:gd name="connsiteY2" fmla="*/ 739140 h 739140"/>
                    <a:gd name="connsiteX0" fmla="*/ 1219200 w 1219200"/>
                    <a:gd name="connsiteY0" fmla="*/ 0 h 739140"/>
                    <a:gd name="connsiteX1" fmla="*/ 739140 w 1219200"/>
                    <a:gd name="connsiteY1" fmla="*/ 434340 h 739140"/>
                    <a:gd name="connsiteX2" fmla="*/ 0 w 1219200"/>
                    <a:gd name="connsiteY2" fmla="*/ 739140 h 739140"/>
                    <a:gd name="connsiteX0" fmla="*/ 1219200 w 1219200"/>
                    <a:gd name="connsiteY0" fmla="*/ 0 h 739140"/>
                    <a:gd name="connsiteX1" fmla="*/ 739140 w 1219200"/>
                    <a:gd name="connsiteY1" fmla="*/ 434340 h 739140"/>
                    <a:gd name="connsiteX2" fmla="*/ 0 w 1219200"/>
                    <a:gd name="connsiteY2" fmla="*/ 739140 h 739140"/>
                    <a:gd name="connsiteX0" fmla="*/ 1219200 w 1219200"/>
                    <a:gd name="connsiteY0" fmla="*/ 0 h 739140"/>
                    <a:gd name="connsiteX1" fmla="*/ 739140 w 1219200"/>
                    <a:gd name="connsiteY1" fmla="*/ 434340 h 739140"/>
                    <a:gd name="connsiteX2" fmla="*/ 0 w 1219200"/>
                    <a:gd name="connsiteY2" fmla="*/ 739140 h 739140"/>
                    <a:gd name="connsiteX0" fmla="*/ 1219200 w 1219200"/>
                    <a:gd name="connsiteY0" fmla="*/ 0 h 739140"/>
                    <a:gd name="connsiteX1" fmla="*/ 739140 w 1219200"/>
                    <a:gd name="connsiteY1" fmla="*/ 434340 h 739140"/>
                    <a:gd name="connsiteX2" fmla="*/ 0 w 1219200"/>
                    <a:gd name="connsiteY2" fmla="*/ 739140 h 739140"/>
                    <a:gd name="connsiteX0" fmla="*/ 1219200 w 1219200"/>
                    <a:gd name="connsiteY0" fmla="*/ 0 h 739140"/>
                    <a:gd name="connsiteX1" fmla="*/ 739140 w 1219200"/>
                    <a:gd name="connsiteY1" fmla="*/ 434340 h 739140"/>
                    <a:gd name="connsiteX2" fmla="*/ 0 w 1219200"/>
                    <a:gd name="connsiteY2" fmla="*/ 739140 h 739140"/>
                    <a:gd name="connsiteX0" fmla="*/ 1219200 w 1219200"/>
                    <a:gd name="connsiteY0" fmla="*/ 0 h 739140"/>
                    <a:gd name="connsiteX1" fmla="*/ 739140 w 1219200"/>
                    <a:gd name="connsiteY1" fmla="*/ 434340 h 739140"/>
                    <a:gd name="connsiteX2" fmla="*/ 0 w 1219200"/>
                    <a:gd name="connsiteY2" fmla="*/ 739140 h 73914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1219200" h="739140">
                      <a:moveTo>
                        <a:pt x="1219200" y="0"/>
                      </a:moveTo>
                      <a:cubicBezTo>
                        <a:pt x="1172210" y="178435"/>
                        <a:pt x="995680" y="425450"/>
                        <a:pt x="739140" y="434340"/>
                      </a:cubicBezTo>
                      <a:cubicBezTo>
                        <a:pt x="391160" y="473710"/>
                        <a:pt x="39370" y="389255"/>
                        <a:pt x="0" y="739140"/>
                      </a:cubicBezTo>
                    </a:path>
                  </a:pathLst>
                </a:custGeom>
                <a:noFill/>
                <a:ln w="6350">
                  <a:solidFill>
                    <a:schemeClr val="tx1">
                      <a:lumMod val="65000"/>
                      <a:lumOff val="35000"/>
                    </a:schemeClr>
                  </a:solidFill>
                  <a:headEnd type="oval"/>
                  <a:tailEnd type="oval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>
                    <a:defRPr/>
                  </a:pPr>
                  <a:endParaRPr lang="en-US" sz="2000" dirty="0">
                    <a:solidFill>
                      <a:srgbClr val="434343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95" name="Freeform 94"/>
                <p:cNvSpPr/>
                <p:nvPr/>
              </p:nvSpPr>
              <p:spPr>
                <a:xfrm flipH="1">
                  <a:off x="5579110" y="3939540"/>
                  <a:ext cx="1219200" cy="739140"/>
                </a:xfrm>
                <a:custGeom>
                  <a:avLst/>
                  <a:gdLst>
                    <a:gd name="connsiteX0" fmla="*/ 1219200 w 1219200"/>
                    <a:gd name="connsiteY0" fmla="*/ 0 h 739140"/>
                    <a:gd name="connsiteX1" fmla="*/ 739140 w 1219200"/>
                    <a:gd name="connsiteY1" fmla="*/ 434340 h 739140"/>
                    <a:gd name="connsiteX2" fmla="*/ 0 w 1219200"/>
                    <a:gd name="connsiteY2" fmla="*/ 739140 h 739140"/>
                    <a:gd name="connsiteX0" fmla="*/ 1219200 w 1219200"/>
                    <a:gd name="connsiteY0" fmla="*/ 0 h 739140"/>
                    <a:gd name="connsiteX1" fmla="*/ 739140 w 1219200"/>
                    <a:gd name="connsiteY1" fmla="*/ 434340 h 739140"/>
                    <a:gd name="connsiteX2" fmla="*/ 0 w 1219200"/>
                    <a:gd name="connsiteY2" fmla="*/ 739140 h 739140"/>
                    <a:gd name="connsiteX0" fmla="*/ 1219200 w 1219200"/>
                    <a:gd name="connsiteY0" fmla="*/ 0 h 739140"/>
                    <a:gd name="connsiteX1" fmla="*/ 739140 w 1219200"/>
                    <a:gd name="connsiteY1" fmla="*/ 434340 h 739140"/>
                    <a:gd name="connsiteX2" fmla="*/ 0 w 1219200"/>
                    <a:gd name="connsiteY2" fmla="*/ 739140 h 739140"/>
                    <a:gd name="connsiteX0" fmla="*/ 1219200 w 1219200"/>
                    <a:gd name="connsiteY0" fmla="*/ 0 h 739140"/>
                    <a:gd name="connsiteX1" fmla="*/ 739140 w 1219200"/>
                    <a:gd name="connsiteY1" fmla="*/ 434340 h 739140"/>
                    <a:gd name="connsiteX2" fmla="*/ 0 w 1219200"/>
                    <a:gd name="connsiteY2" fmla="*/ 739140 h 739140"/>
                    <a:gd name="connsiteX0" fmla="*/ 1219200 w 1219200"/>
                    <a:gd name="connsiteY0" fmla="*/ 0 h 739140"/>
                    <a:gd name="connsiteX1" fmla="*/ 739140 w 1219200"/>
                    <a:gd name="connsiteY1" fmla="*/ 434340 h 739140"/>
                    <a:gd name="connsiteX2" fmla="*/ 0 w 1219200"/>
                    <a:gd name="connsiteY2" fmla="*/ 739140 h 739140"/>
                    <a:gd name="connsiteX0" fmla="*/ 1219200 w 1219200"/>
                    <a:gd name="connsiteY0" fmla="*/ 0 h 739140"/>
                    <a:gd name="connsiteX1" fmla="*/ 739140 w 1219200"/>
                    <a:gd name="connsiteY1" fmla="*/ 434340 h 739140"/>
                    <a:gd name="connsiteX2" fmla="*/ 0 w 1219200"/>
                    <a:gd name="connsiteY2" fmla="*/ 739140 h 739140"/>
                    <a:gd name="connsiteX0" fmla="*/ 1219200 w 1219200"/>
                    <a:gd name="connsiteY0" fmla="*/ 0 h 739140"/>
                    <a:gd name="connsiteX1" fmla="*/ 739140 w 1219200"/>
                    <a:gd name="connsiteY1" fmla="*/ 434340 h 739140"/>
                    <a:gd name="connsiteX2" fmla="*/ 0 w 1219200"/>
                    <a:gd name="connsiteY2" fmla="*/ 739140 h 739140"/>
                    <a:gd name="connsiteX0" fmla="*/ 1219200 w 1219200"/>
                    <a:gd name="connsiteY0" fmla="*/ 0 h 739140"/>
                    <a:gd name="connsiteX1" fmla="*/ 739140 w 1219200"/>
                    <a:gd name="connsiteY1" fmla="*/ 434340 h 739140"/>
                    <a:gd name="connsiteX2" fmla="*/ 0 w 1219200"/>
                    <a:gd name="connsiteY2" fmla="*/ 739140 h 739140"/>
                    <a:gd name="connsiteX0" fmla="*/ 1219200 w 1219200"/>
                    <a:gd name="connsiteY0" fmla="*/ 0 h 739140"/>
                    <a:gd name="connsiteX1" fmla="*/ 739140 w 1219200"/>
                    <a:gd name="connsiteY1" fmla="*/ 434340 h 739140"/>
                    <a:gd name="connsiteX2" fmla="*/ 0 w 1219200"/>
                    <a:gd name="connsiteY2" fmla="*/ 739140 h 739140"/>
                    <a:gd name="connsiteX0" fmla="*/ 1219200 w 1219200"/>
                    <a:gd name="connsiteY0" fmla="*/ 0 h 739140"/>
                    <a:gd name="connsiteX1" fmla="*/ 739140 w 1219200"/>
                    <a:gd name="connsiteY1" fmla="*/ 434340 h 739140"/>
                    <a:gd name="connsiteX2" fmla="*/ 0 w 1219200"/>
                    <a:gd name="connsiteY2" fmla="*/ 739140 h 739140"/>
                    <a:gd name="connsiteX0" fmla="*/ 1219200 w 1219200"/>
                    <a:gd name="connsiteY0" fmla="*/ 0 h 739140"/>
                    <a:gd name="connsiteX1" fmla="*/ 739140 w 1219200"/>
                    <a:gd name="connsiteY1" fmla="*/ 434340 h 739140"/>
                    <a:gd name="connsiteX2" fmla="*/ 0 w 1219200"/>
                    <a:gd name="connsiteY2" fmla="*/ 739140 h 73914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1219200" h="739140">
                      <a:moveTo>
                        <a:pt x="1219200" y="0"/>
                      </a:moveTo>
                      <a:cubicBezTo>
                        <a:pt x="1172210" y="178435"/>
                        <a:pt x="995680" y="425450"/>
                        <a:pt x="739140" y="434340"/>
                      </a:cubicBezTo>
                      <a:cubicBezTo>
                        <a:pt x="391160" y="473710"/>
                        <a:pt x="39370" y="389255"/>
                        <a:pt x="0" y="739140"/>
                      </a:cubicBezTo>
                    </a:path>
                  </a:pathLst>
                </a:custGeom>
                <a:noFill/>
                <a:ln w="6350">
                  <a:solidFill>
                    <a:schemeClr val="tx1">
                      <a:lumMod val="65000"/>
                      <a:lumOff val="35000"/>
                    </a:schemeClr>
                  </a:solidFill>
                  <a:headEnd type="oval"/>
                  <a:tailEnd type="oval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>
                    <a:defRPr/>
                  </a:pPr>
                  <a:endParaRPr lang="en-US" sz="2000" dirty="0">
                    <a:solidFill>
                      <a:srgbClr val="434343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96" name="Freeform 95"/>
                <p:cNvSpPr/>
                <p:nvPr/>
              </p:nvSpPr>
              <p:spPr>
                <a:xfrm>
                  <a:off x="5257800" y="3954780"/>
                  <a:ext cx="0" cy="777240"/>
                </a:xfrm>
                <a:custGeom>
                  <a:avLst/>
                  <a:gdLst>
                    <a:gd name="connsiteX0" fmla="*/ 0 w 0"/>
                    <a:gd name="connsiteY0" fmla="*/ 0 h 777240"/>
                    <a:gd name="connsiteX1" fmla="*/ 0 w 0"/>
                    <a:gd name="connsiteY1" fmla="*/ 777240 h 77724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h="777240">
                      <a:moveTo>
                        <a:pt x="0" y="0"/>
                      </a:moveTo>
                      <a:lnTo>
                        <a:pt x="0" y="777240"/>
                      </a:lnTo>
                    </a:path>
                  </a:pathLst>
                </a:custGeom>
                <a:noFill/>
                <a:ln w="6350">
                  <a:solidFill>
                    <a:schemeClr val="tx1">
                      <a:lumMod val="65000"/>
                      <a:lumOff val="35000"/>
                    </a:schemeClr>
                  </a:solidFill>
                  <a:headEnd type="oval"/>
                  <a:tailEnd type="oval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>
                    <a:defRPr/>
                  </a:pPr>
                  <a:endParaRPr lang="en-US" sz="2000" dirty="0">
                    <a:solidFill>
                      <a:srgbClr val="434343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p:grpSp>
          <p:grpSp>
            <p:nvGrpSpPr>
              <p:cNvPr id="11" name="Group 113">
                <a:extLst>
                  <a:ext uri="{FF2B5EF4-FFF2-40B4-BE49-F238E27FC236}">
                    <a16:creationId xmlns:a16="http://schemas.microsoft.com/office/drawing/2014/main" id="{E9290434-3789-4A60-842A-792A8D17AF9B}"/>
                  </a:ext>
                </a:extLst>
              </p:cNvPr>
              <p:cNvGrpSpPr/>
              <p:nvPr/>
            </p:nvGrpSpPr>
            <p:grpSpPr>
              <a:xfrm>
                <a:off x="3770732" y="1905116"/>
                <a:ext cx="3262064" cy="4562648"/>
                <a:chOff x="3770732" y="1905116"/>
                <a:chExt cx="3262064" cy="4562648"/>
              </a:xfrm>
            </p:grpSpPr>
            <p:sp>
              <p:nvSpPr>
                <p:cNvPr id="75" name="Oval 74"/>
                <p:cNvSpPr/>
                <p:nvPr/>
              </p:nvSpPr>
              <p:spPr>
                <a:xfrm flipH="1">
                  <a:off x="4003534" y="5745674"/>
                  <a:ext cx="722091" cy="722090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bg1">
                      <a:lumMod val="95000"/>
                    </a:schemeClr>
                  </a:solidFill>
                </a:ln>
                <a:effectLst>
                  <a:outerShdw blurRad="50800" dist="508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>
                    <a:defRPr/>
                  </a:pPr>
                  <a:endParaRPr lang="en-US" sz="2000" dirty="0">
                    <a:solidFill>
                      <a:prstClr val="white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grpSp>
              <p:nvGrpSpPr>
                <p:cNvPr id="18" name="Group 106">
                  <a:extLst>
                    <a:ext uri="{FF2B5EF4-FFF2-40B4-BE49-F238E27FC236}">
                      <a16:creationId xmlns:a16="http://schemas.microsoft.com/office/drawing/2014/main" id="{EFCFC615-9D50-49F2-85DF-94C38B87ADD3}"/>
                    </a:ext>
                  </a:extLst>
                </p:cNvPr>
                <p:cNvGrpSpPr/>
                <p:nvPr/>
              </p:nvGrpSpPr>
              <p:grpSpPr>
                <a:xfrm>
                  <a:off x="3838408" y="4429093"/>
                  <a:ext cx="3194388" cy="1051226"/>
                  <a:chOff x="3838408" y="4429093"/>
                  <a:chExt cx="3194388" cy="1051226"/>
                </a:xfrm>
              </p:grpSpPr>
              <p:grpSp>
                <p:nvGrpSpPr>
                  <p:cNvPr id="19" name="Group 66"/>
                  <p:cNvGrpSpPr/>
                  <p:nvPr/>
                </p:nvGrpSpPr>
                <p:grpSpPr>
                  <a:xfrm flipH="1">
                    <a:off x="3838408" y="4429093"/>
                    <a:ext cx="3194388" cy="1051226"/>
                    <a:chOff x="5255384" y="4543393"/>
                    <a:chExt cx="3194388" cy="1051226"/>
                  </a:xfrm>
                </p:grpSpPr>
                <p:sp>
                  <p:nvSpPr>
                    <p:cNvPr id="76" name="Rectangle 143"/>
                    <p:cNvSpPr/>
                    <p:nvPr/>
                  </p:nvSpPr>
                  <p:spPr>
                    <a:xfrm>
                      <a:off x="5255384" y="4723078"/>
                      <a:ext cx="2348513" cy="687216"/>
                    </a:xfrm>
                    <a:custGeom>
                      <a:avLst/>
                      <a:gdLst>
                        <a:gd name="connsiteX0" fmla="*/ 0 w 2263070"/>
                        <a:gd name="connsiteY0" fmla="*/ 0 h 687216"/>
                        <a:gd name="connsiteX1" fmla="*/ 2263070 w 2263070"/>
                        <a:gd name="connsiteY1" fmla="*/ 0 h 687216"/>
                        <a:gd name="connsiteX2" fmla="*/ 2263070 w 2263070"/>
                        <a:gd name="connsiteY2" fmla="*/ 687216 h 687216"/>
                        <a:gd name="connsiteX3" fmla="*/ 0 w 2263070"/>
                        <a:gd name="connsiteY3" fmla="*/ 687216 h 687216"/>
                        <a:gd name="connsiteX4" fmla="*/ 0 w 2263070"/>
                        <a:gd name="connsiteY4" fmla="*/ 0 h 687216"/>
                        <a:gd name="connsiteX0" fmla="*/ 0 w 2263070"/>
                        <a:gd name="connsiteY0" fmla="*/ 0 h 687216"/>
                        <a:gd name="connsiteX1" fmla="*/ 2263070 w 2263070"/>
                        <a:gd name="connsiteY1" fmla="*/ 0 h 687216"/>
                        <a:gd name="connsiteX2" fmla="*/ 2084172 w 2263070"/>
                        <a:gd name="connsiteY2" fmla="*/ 362830 h 687216"/>
                        <a:gd name="connsiteX3" fmla="*/ 2263070 w 2263070"/>
                        <a:gd name="connsiteY3" fmla="*/ 687216 h 687216"/>
                        <a:gd name="connsiteX4" fmla="*/ 0 w 2263070"/>
                        <a:gd name="connsiteY4" fmla="*/ 687216 h 687216"/>
                        <a:gd name="connsiteX5" fmla="*/ 0 w 2263070"/>
                        <a:gd name="connsiteY5" fmla="*/ 0 h 687216"/>
                        <a:gd name="connsiteX0" fmla="*/ 0 w 2545953"/>
                        <a:gd name="connsiteY0" fmla="*/ 0 h 687216"/>
                        <a:gd name="connsiteX1" fmla="*/ 2263070 w 2545953"/>
                        <a:gd name="connsiteY1" fmla="*/ 0 h 687216"/>
                        <a:gd name="connsiteX2" fmla="*/ 2263070 w 2545953"/>
                        <a:gd name="connsiteY2" fmla="*/ 687216 h 687216"/>
                        <a:gd name="connsiteX3" fmla="*/ 0 w 2545953"/>
                        <a:gd name="connsiteY3" fmla="*/ 687216 h 687216"/>
                        <a:gd name="connsiteX4" fmla="*/ 0 w 2545953"/>
                        <a:gd name="connsiteY4" fmla="*/ 0 h 687216"/>
                        <a:gd name="connsiteX0" fmla="*/ 0 w 2406114"/>
                        <a:gd name="connsiteY0" fmla="*/ 0 h 687216"/>
                        <a:gd name="connsiteX1" fmla="*/ 2263070 w 2406114"/>
                        <a:gd name="connsiteY1" fmla="*/ 0 h 687216"/>
                        <a:gd name="connsiteX2" fmla="*/ 2263070 w 2406114"/>
                        <a:gd name="connsiteY2" fmla="*/ 687216 h 687216"/>
                        <a:gd name="connsiteX3" fmla="*/ 0 w 2406114"/>
                        <a:gd name="connsiteY3" fmla="*/ 687216 h 687216"/>
                        <a:gd name="connsiteX4" fmla="*/ 0 w 2406114"/>
                        <a:gd name="connsiteY4" fmla="*/ 0 h 687216"/>
                        <a:gd name="connsiteX0" fmla="*/ 0 w 2263070"/>
                        <a:gd name="connsiteY0" fmla="*/ 0 h 687216"/>
                        <a:gd name="connsiteX1" fmla="*/ 2263070 w 2263070"/>
                        <a:gd name="connsiteY1" fmla="*/ 0 h 687216"/>
                        <a:gd name="connsiteX2" fmla="*/ 2263070 w 2263070"/>
                        <a:gd name="connsiteY2" fmla="*/ 687216 h 687216"/>
                        <a:gd name="connsiteX3" fmla="*/ 0 w 2263070"/>
                        <a:gd name="connsiteY3" fmla="*/ 687216 h 687216"/>
                        <a:gd name="connsiteX4" fmla="*/ 0 w 2263070"/>
                        <a:gd name="connsiteY4" fmla="*/ 0 h 687216"/>
                        <a:gd name="connsiteX0" fmla="*/ 0 w 2263070"/>
                        <a:gd name="connsiteY0" fmla="*/ 0 h 687216"/>
                        <a:gd name="connsiteX1" fmla="*/ 2263070 w 2263070"/>
                        <a:gd name="connsiteY1" fmla="*/ 0 h 687216"/>
                        <a:gd name="connsiteX2" fmla="*/ 2263070 w 2263070"/>
                        <a:gd name="connsiteY2" fmla="*/ 687216 h 687216"/>
                        <a:gd name="connsiteX3" fmla="*/ 0 w 2263070"/>
                        <a:gd name="connsiteY3" fmla="*/ 687216 h 687216"/>
                        <a:gd name="connsiteX4" fmla="*/ 0 w 2263070"/>
                        <a:gd name="connsiteY4" fmla="*/ 0 h 687216"/>
                        <a:gd name="connsiteX0" fmla="*/ 0 w 2263070"/>
                        <a:gd name="connsiteY0" fmla="*/ 0 h 687216"/>
                        <a:gd name="connsiteX1" fmla="*/ 2263070 w 2263070"/>
                        <a:gd name="connsiteY1" fmla="*/ 0 h 687216"/>
                        <a:gd name="connsiteX2" fmla="*/ 2263070 w 2263070"/>
                        <a:gd name="connsiteY2" fmla="*/ 687216 h 687216"/>
                        <a:gd name="connsiteX3" fmla="*/ 0 w 2263070"/>
                        <a:gd name="connsiteY3" fmla="*/ 687216 h 687216"/>
                        <a:gd name="connsiteX4" fmla="*/ 0 w 2263070"/>
                        <a:gd name="connsiteY4" fmla="*/ 0 h 687216"/>
                        <a:gd name="connsiteX0" fmla="*/ 0 w 2263070"/>
                        <a:gd name="connsiteY0" fmla="*/ 0 h 687216"/>
                        <a:gd name="connsiteX1" fmla="*/ 2263070 w 2263070"/>
                        <a:gd name="connsiteY1" fmla="*/ 0 h 687216"/>
                        <a:gd name="connsiteX2" fmla="*/ 2263070 w 2263070"/>
                        <a:gd name="connsiteY2" fmla="*/ 687216 h 687216"/>
                        <a:gd name="connsiteX3" fmla="*/ 0 w 2263070"/>
                        <a:gd name="connsiteY3" fmla="*/ 687216 h 687216"/>
                        <a:gd name="connsiteX4" fmla="*/ 0 w 2263070"/>
                        <a:gd name="connsiteY4" fmla="*/ 0 h 687216"/>
                        <a:gd name="connsiteX0" fmla="*/ 0 w 2263070"/>
                        <a:gd name="connsiteY0" fmla="*/ 0 h 687216"/>
                        <a:gd name="connsiteX1" fmla="*/ 2263070 w 2263070"/>
                        <a:gd name="connsiteY1" fmla="*/ 0 h 687216"/>
                        <a:gd name="connsiteX2" fmla="*/ 2263070 w 2263070"/>
                        <a:gd name="connsiteY2" fmla="*/ 687216 h 687216"/>
                        <a:gd name="connsiteX3" fmla="*/ 0 w 2263070"/>
                        <a:gd name="connsiteY3" fmla="*/ 687216 h 687216"/>
                        <a:gd name="connsiteX4" fmla="*/ 0 w 2263070"/>
                        <a:gd name="connsiteY4" fmla="*/ 0 h 687216"/>
                        <a:gd name="connsiteX0" fmla="*/ 0 w 2263070"/>
                        <a:gd name="connsiteY0" fmla="*/ 0 h 687216"/>
                        <a:gd name="connsiteX1" fmla="*/ 2263070 w 2263070"/>
                        <a:gd name="connsiteY1" fmla="*/ 0 h 687216"/>
                        <a:gd name="connsiteX2" fmla="*/ 2263070 w 2263070"/>
                        <a:gd name="connsiteY2" fmla="*/ 687216 h 687216"/>
                        <a:gd name="connsiteX3" fmla="*/ 0 w 2263070"/>
                        <a:gd name="connsiteY3" fmla="*/ 687216 h 687216"/>
                        <a:gd name="connsiteX4" fmla="*/ 0 w 2263070"/>
                        <a:gd name="connsiteY4" fmla="*/ 0 h 687216"/>
                        <a:gd name="connsiteX0" fmla="*/ 0 w 2263070"/>
                        <a:gd name="connsiteY0" fmla="*/ 0 h 687216"/>
                        <a:gd name="connsiteX1" fmla="*/ 2263070 w 2263070"/>
                        <a:gd name="connsiteY1" fmla="*/ 0 h 687216"/>
                        <a:gd name="connsiteX2" fmla="*/ 2263070 w 2263070"/>
                        <a:gd name="connsiteY2" fmla="*/ 687216 h 687216"/>
                        <a:gd name="connsiteX3" fmla="*/ 0 w 2263070"/>
                        <a:gd name="connsiteY3" fmla="*/ 687216 h 687216"/>
                        <a:gd name="connsiteX4" fmla="*/ 0 w 2263070"/>
                        <a:gd name="connsiteY4" fmla="*/ 0 h 687216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2263070" h="687216">
                          <a:moveTo>
                            <a:pt x="0" y="0"/>
                          </a:moveTo>
                          <a:lnTo>
                            <a:pt x="2263070" y="0"/>
                          </a:lnTo>
                          <a:cubicBezTo>
                            <a:pt x="2090180" y="109772"/>
                            <a:pt x="1973498" y="458379"/>
                            <a:pt x="2263070" y="687216"/>
                          </a:cubicBezTo>
                          <a:lnTo>
                            <a:pt x="0" y="687216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solidFill>
                      <a:schemeClr val="accent5">
                        <a:lumMod val="75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>
                        <a:defRPr/>
                      </a:pPr>
                      <a:endParaRPr lang="en-US" sz="2000" dirty="0">
                        <a:solidFill>
                          <a:prstClr val="white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p:txBody>
                </p:sp>
                <p:grpSp>
                  <p:nvGrpSpPr>
                    <p:cNvPr id="20" name="Group 76"/>
                    <p:cNvGrpSpPr/>
                    <p:nvPr/>
                  </p:nvGrpSpPr>
                  <p:grpSpPr>
                    <a:xfrm flipH="1">
                      <a:off x="7398544" y="4543393"/>
                      <a:ext cx="1051228" cy="1051226"/>
                      <a:chOff x="4396043" y="1286485"/>
                      <a:chExt cx="989390" cy="989390"/>
                    </a:xfrm>
                  </p:grpSpPr>
                  <p:sp>
                    <p:nvSpPr>
                      <p:cNvPr id="78" name="Donut 77"/>
                      <p:cNvSpPr/>
                      <p:nvPr/>
                    </p:nvSpPr>
                    <p:spPr>
                      <a:xfrm flipH="1">
                        <a:off x="4396042" y="1286485"/>
                        <a:ext cx="989390" cy="989390"/>
                      </a:xfrm>
                      <a:prstGeom prst="donut">
                        <a:avLst>
                          <a:gd name="adj" fmla="val 10135"/>
                        </a:avLst>
                      </a:prstGeom>
                      <a:solidFill>
                        <a:schemeClr val="accent5">
                          <a:lumMod val="75000"/>
                        </a:schemeClr>
                      </a:solidFill>
                      <a:ln>
                        <a:noFill/>
                      </a:ln>
                      <a:effectLst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>
                          <a:defRPr/>
                        </a:pPr>
                        <a:endParaRPr lang="en-US" sz="2000" dirty="0">
                          <a:solidFill>
                            <a:prstClr val="white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endParaRPr>
                      </a:p>
                    </p:txBody>
                  </p:sp>
                  <p:sp>
                    <p:nvSpPr>
                      <p:cNvPr id="79" name="Oval 78"/>
                      <p:cNvSpPr/>
                      <p:nvPr/>
                    </p:nvSpPr>
                    <p:spPr>
                      <a:xfrm flipH="1">
                        <a:off x="4550930" y="1432173"/>
                        <a:ext cx="679614" cy="679614"/>
                      </a:xfrm>
                      <a:prstGeom prst="ellipse">
                        <a:avLst/>
                      </a:prstGeom>
                      <a:solidFill>
                        <a:schemeClr val="bg1"/>
                      </a:solidFill>
                      <a:ln>
                        <a:solidFill>
                          <a:schemeClr val="bg1">
                            <a:lumMod val="95000"/>
                          </a:schemeClr>
                        </a:solidFill>
                      </a:ln>
                      <a:effectLst>
                        <a:outerShdw blurRad="50800" dist="50800" dir="2700000" algn="tl" rotWithShape="0">
                          <a:prstClr val="black">
                            <a:alpha val="40000"/>
                          </a:prstClr>
                        </a:outerShdw>
                      </a:effectLst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>
                          <a:defRPr/>
                        </a:pPr>
                        <a:endParaRPr lang="en-US" sz="2000" dirty="0">
                          <a:solidFill>
                            <a:prstClr val="white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endParaRPr>
                      </a:p>
                    </p:txBody>
                  </p:sp>
                </p:grpSp>
              </p:grpSp>
              <p:sp>
                <p:nvSpPr>
                  <p:cNvPr id="40" name="TextBox 39"/>
                  <p:cNvSpPr txBox="1"/>
                  <p:nvPr/>
                </p:nvSpPr>
                <p:spPr>
                  <a:xfrm flipH="1">
                    <a:off x="4816695" y="4516696"/>
                    <a:ext cx="2216101" cy="888491"/>
                  </a:xfrm>
                  <a:prstGeom prst="rect">
                    <a:avLst/>
                  </a:prstGeom>
                  <a:noFill/>
                </p:spPr>
                <p:txBody>
                  <a:bodyPr wrap="square" rtlCol="0" anchor="ctr">
                    <a:spAutoFit/>
                  </a:bodyPr>
                  <a:lstStyle/>
                  <a:p>
                    <a:pPr>
                      <a:defRPr/>
                    </a:pPr>
                    <a:r>
                      <a:rPr lang="en-US" sz="2400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t>Create Health Culture</a:t>
                    </a:r>
                  </a:p>
                </p:txBody>
              </p:sp>
            </p:grpSp>
            <p:grpSp>
              <p:nvGrpSpPr>
                <p:cNvPr id="23" name="Group 105">
                  <a:extLst>
                    <a:ext uri="{FF2B5EF4-FFF2-40B4-BE49-F238E27FC236}">
                      <a16:creationId xmlns:a16="http://schemas.microsoft.com/office/drawing/2014/main" id="{E2791A51-6620-4631-A744-5B723927AFD1}"/>
                    </a:ext>
                  </a:extLst>
                </p:cNvPr>
                <p:cNvGrpSpPr/>
                <p:nvPr/>
              </p:nvGrpSpPr>
              <p:grpSpPr>
                <a:xfrm>
                  <a:off x="3838409" y="3253868"/>
                  <a:ext cx="3194386" cy="1051226"/>
                  <a:chOff x="3838409" y="3253867"/>
                  <a:chExt cx="3194387" cy="1051226"/>
                </a:xfrm>
              </p:grpSpPr>
              <p:grpSp>
                <p:nvGrpSpPr>
                  <p:cNvPr id="25" name="Group 65"/>
                  <p:cNvGrpSpPr/>
                  <p:nvPr/>
                </p:nvGrpSpPr>
                <p:grpSpPr>
                  <a:xfrm flipH="1">
                    <a:off x="3838409" y="3253867"/>
                    <a:ext cx="3194387" cy="1051226"/>
                    <a:chOff x="5255384" y="3368167"/>
                    <a:chExt cx="3194387" cy="1051226"/>
                  </a:xfrm>
                </p:grpSpPr>
                <p:sp>
                  <p:nvSpPr>
                    <p:cNvPr id="80" name="Rectangle 143"/>
                    <p:cNvSpPr/>
                    <p:nvPr/>
                  </p:nvSpPr>
                  <p:spPr>
                    <a:xfrm>
                      <a:off x="5255384" y="3545967"/>
                      <a:ext cx="2367302" cy="687216"/>
                    </a:xfrm>
                    <a:custGeom>
                      <a:avLst/>
                      <a:gdLst>
                        <a:gd name="connsiteX0" fmla="*/ 0 w 2263070"/>
                        <a:gd name="connsiteY0" fmla="*/ 0 h 687216"/>
                        <a:gd name="connsiteX1" fmla="*/ 2263070 w 2263070"/>
                        <a:gd name="connsiteY1" fmla="*/ 0 h 687216"/>
                        <a:gd name="connsiteX2" fmla="*/ 2263070 w 2263070"/>
                        <a:gd name="connsiteY2" fmla="*/ 687216 h 687216"/>
                        <a:gd name="connsiteX3" fmla="*/ 0 w 2263070"/>
                        <a:gd name="connsiteY3" fmla="*/ 687216 h 687216"/>
                        <a:gd name="connsiteX4" fmla="*/ 0 w 2263070"/>
                        <a:gd name="connsiteY4" fmla="*/ 0 h 687216"/>
                        <a:gd name="connsiteX0" fmla="*/ 0 w 2263070"/>
                        <a:gd name="connsiteY0" fmla="*/ 0 h 687216"/>
                        <a:gd name="connsiteX1" fmla="*/ 2263070 w 2263070"/>
                        <a:gd name="connsiteY1" fmla="*/ 0 h 687216"/>
                        <a:gd name="connsiteX2" fmla="*/ 2084172 w 2263070"/>
                        <a:gd name="connsiteY2" fmla="*/ 362830 h 687216"/>
                        <a:gd name="connsiteX3" fmla="*/ 2263070 w 2263070"/>
                        <a:gd name="connsiteY3" fmla="*/ 687216 h 687216"/>
                        <a:gd name="connsiteX4" fmla="*/ 0 w 2263070"/>
                        <a:gd name="connsiteY4" fmla="*/ 687216 h 687216"/>
                        <a:gd name="connsiteX5" fmla="*/ 0 w 2263070"/>
                        <a:gd name="connsiteY5" fmla="*/ 0 h 687216"/>
                        <a:gd name="connsiteX0" fmla="*/ 0 w 2545953"/>
                        <a:gd name="connsiteY0" fmla="*/ 0 h 687216"/>
                        <a:gd name="connsiteX1" fmla="*/ 2263070 w 2545953"/>
                        <a:gd name="connsiteY1" fmla="*/ 0 h 687216"/>
                        <a:gd name="connsiteX2" fmla="*/ 2263070 w 2545953"/>
                        <a:gd name="connsiteY2" fmla="*/ 687216 h 687216"/>
                        <a:gd name="connsiteX3" fmla="*/ 0 w 2545953"/>
                        <a:gd name="connsiteY3" fmla="*/ 687216 h 687216"/>
                        <a:gd name="connsiteX4" fmla="*/ 0 w 2545953"/>
                        <a:gd name="connsiteY4" fmla="*/ 0 h 687216"/>
                        <a:gd name="connsiteX0" fmla="*/ 0 w 2406114"/>
                        <a:gd name="connsiteY0" fmla="*/ 0 h 687216"/>
                        <a:gd name="connsiteX1" fmla="*/ 2263070 w 2406114"/>
                        <a:gd name="connsiteY1" fmla="*/ 0 h 687216"/>
                        <a:gd name="connsiteX2" fmla="*/ 2263070 w 2406114"/>
                        <a:gd name="connsiteY2" fmla="*/ 687216 h 687216"/>
                        <a:gd name="connsiteX3" fmla="*/ 0 w 2406114"/>
                        <a:gd name="connsiteY3" fmla="*/ 687216 h 687216"/>
                        <a:gd name="connsiteX4" fmla="*/ 0 w 2406114"/>
                        <a:gd name="connsiteY4" fmla="*/ 0 h 687216"/>
                        <a:gd name="connsiteX0" fmla="*/ 0 w 2263070"/>
                        <a:gd name="connsiteY0" fmla="*/ 0 h 687216"/>
                        <a:gd name="connsiteX1" fmla="*/ 2263070 w 2263070"/>
                        <a:gd name="connsiteY1" fmla="*/ 0 h 687216"/>
                        <a:gd name="connsiteX2" fmla="*/ 2263070 w 2263070"/>
                        <a:gd name="connsiteY2" fmla="*/ 687216 h 687216"/>
                        <a:gd name="connsiteX3" fmla="*/ 0 w 2263070"/>
                        <a:gd name="connsiteY3" fmla="*/ 687216 h 687216"/>
                        <a:gd name="connsiteX4" fmla="*/ 0 w 2263070"/>
                        <a:gd name="connsiteY4" fmla="*/ 0 h 687216"/>
                        <a:gd name="connsiteX0" fmla="*/ 0 w 2263070"/>
                        <a:gd name="connsiteY0" fmla="*/ 0 h 687216"/>
                        <a:gd name="connsiteX1" fmla="*/ 2263070 w 2263070"/>
                        <a:gd name="connsiteY1" fmla="*/ 0 h 687216"/>
                        <a:gd name="connsiteX2" fmla="*/ 2263070 w 2263070"/>
                        <a:gd name="connsiteY2" fmla="*/ 687216 h 687216"/>
                        <a:gd name="connsiteX3" fmla="*/ 0 w 2263070"/>
                        <a:gd name="connsiteY3" fmla="*/ 687216 h 687216"/>
                        <a:gd name="connsiteX4" fmla="*/ 0 w 2263070"/>
                        <a:gd name="connsiteY4" fmla="*/ 0 h 687216"/>
                        <a:gd name="connsiteX0" fmla="*/ 0 w 2263070"/>
                        <a:gd name="connsiteY0" fmla="*/ 0 h 687216"/>
                        <a:gd name="connsiteX1" fmla="*/ 2263070 w 2263070"/>
                        <a:gd name="connsiteY1" fmla="*/ 0 h 687216"/>
                        <a:gd name="connsiteX2" fmla="*/ 2263070 w 2263070"/>
                        <a:gd name="connsiteY2" fmla="*/ 687216 h 687216"/>
                        <a:gd name="connsiteX3" fmla="*/ 0 w 2263070"/>
                        <a:gd name="connsiteY3" fmla="*/ 687216 h 687216"/>
                        <a:gd name="connsiteX4" fmla="*/ 0 w 2263070"/>
                        <a:gd name="connsiteY4" fmla="*/ 0 h 687216"/>
                        <a:gd name="connsiteX0" fmla="*/ 0 w 2263070"/>
                        <a:gd name="connsiteY0" fmla="*/ 0 h 687216"/>
                        <a:gd name="connsiteX1" fmla="*/ 2263070 w 2263070"/>
                        <a:gd name="connsiteY1" fmla="*/ 0 h 687216"/>
                        <a:gd name="connsiteX2" fmla="*/ 2263070 w 2263070"/>
                        <a:gd name="connsiteY2" fmla="*/ 687216 h 687216"/>
                        <a:gd name="connsiteX3" fmla="*/ 0 w 2263070"/>
                        <a:gd name="connsiteY3" fmla="*/ 687216 h 687216"/>
                        <a:gd name="connsiteX4" fmla="*/ 0 w 2263070"/>
                        <a:gd name="connsiteY4" fmla="*/ 0 h 687216"/>
                        <a:gd name="connsiteX0" fmla="*/ 0 w 2263070"/>
                        <a:gd name="connsiteY0" fmla="*/ 0 h 687216"/>
                        <a:gd name="connsiteX1" fmla="*/ 2263070 w 2263070"/>
                        <a:gd name="connsiteY1" fmla="*/ 0 h 687216"/>
                        <a:gd name="connsiteX2" fmla="*/ 2263070 w 2263070"/>
                        <a:gd name="connsiteY2" fmla="*/ 687216 h 687216"/>
                        <a:gd name="connsiteX3" fmla="*/ 0 w 2263070"/>
                        <a:gd name="connsiteY3" fmla="*/ 687216 h 687216"/>
                        <a:gd name="connsiteX4" fmla="*/ 0 w 2263070"/>
                        <a:gd name="connsiteY4" fmla="*/ 0 h 687216"/>
                        <a:gd name="connsiteX0" fmla="*/ 0 w 2263070"/>
                        <a:gd name="connsiteY0" fmla="*/ 0 h 687216"/>
                        <a:gd name="connsiteX1" fmla="*/ 2263070 w 2263070"/>
                        <a:gd name="connsiteY1" fmla="*/ 0 h 687216"/>
                        <a:gd name="connsiteX2" fmla="*/ 2263070 w 2263070"/>
                        <a:gd name="connsiteY2" fmla="*/ 687216 h 687216"/>
                        <a:gd name="connsiteX3" fmla="*/ 0 w 2263070"/>
                        <a:gd name="connsiteY3" fmla="*/ 687216 h 687216"/>
                        <a:gd name="connsiteX4" fmla="*/ 0 w 2263070"/>
                        <a:gd name="connsiteY4" fmla="*/ 0 h 687216"/>
                        <a:gd name="connsiteX0" fmla="*/ 0 w 2263070"/>
                        <a:gd name="connsiteY0" fmla="*/ 0 h 687216"/>
                        <a:gd name="connsiteX1" fmla="*/ 2263070 w 2263070"/>
                        <a:gd name="connsiteY1" fmla="*/ 0 h 687216"/>
                        <a:gd name="connsiteX2" fmla="*/ 2263070 w 2263070"/>
                        <a:gd name="connsiteY2" fmla="*/ 687216 h 687216"/>
                        <a:gd name="connsiteX3" fmla="*/ 0 w 2263070"/>
                        <a:gd name="connsiteY3" fmla="*/ 687216 h 687216"/>
                        <a:gd name="connsiteX4" fmla="*/ 0 w 2263070"/>
                        <a:gd name="connsiteY4" fmla="*/ 0 h 687216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2263070" h="687216">
                          <a:moveTo>
                            <a:pt x="0" y="0"/>
                          </a:moveTo>
                          <a:lnTo>
                            <a:pt x="2263070" y="0"/>
                          </a:lnTo>
                          <a:cubicBezTo>
                            <a:pt x="2090180" y="109772"/>
                            <a:pt x="1973498" y="458379"/>
                            <a:pt x="2263070" y="687216"/>
                          </a:cubicBezTo>
                          <a:lnTo>
                            <a:pt x="0" y="687216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solidFill>
                      <a:schemeClr val="accent5">
                        <a:lumMod val="75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>
                        <a:defRPr/>
                      </a:pPr>
                      <a:endParaRPr lang="en-US" sz="2000" dirty="0">
                        <a:solidFill>
                          <a:prstClr val="white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p:txBody>
                </p:sp>
                <p:grpSp>
                  <p:nvGrpSpPr>
                    <p:cNvPr id="26" name="Group 80"/>
                    <p:cNvGrpSpPr/>
                    <p:nvPr/>
                  </p:nvGrpSpPr>
                  <p:grpSpPr>
                    <a:xfrm flipH="1">
                      <a:off x="7398543" y="3368167"/>
                      <a:ext cx="1051228" cy="1051226"/>
                      <a:chOff x="4396042" y="1286485"/>
                      <a:chExt cx="989390" cy="989390"/>
                    </a:xfrm>
                  </p:grpSpPr>
                  <p:sp>
                    <p:nvSpPr>
                      <p:cNvPr id="82" name="Donut 81"/>
                      <p:cNvSpPr/>
                      <p:nvPr/>
                    </p:nvSpPr>
                    <p:spPr>
                      <a:xfrm flipH="1">
                        <a:off x="4396042" y="1286485"/>
                        <a:ext cx="989390" cy="989390"/>
                      </a:xfrm>
                      <a:prstGeom prst="donut">
                        <a:avLst>
                          <a:gd name="adj" fmla="val 10135"/>
                        </a:avLst>
                      </a:prstGeom>
                      <a:solidFill>
                        <a:schemeClr val="accent5">
                          <a:lumMod val="75000"/>
                        </a:schemeClr>
                      </a:solidFill>
                      <a:ln>
                        <a:noFill/>
                      </a:ln>
                      <a:effectLst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>
                          <a:defRPr/>
                        </a:pPr>
                        <a:endParaRPr lang="en-US" sz="2000" dirty="0">
                          <a:solidFill>
                            <a:prstClr val="white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endParaRPr>
                      </a:p>
                    </p:txBody>
                  </p:sp>
                  <p:sp>
                    <p:nvSpPr>
                      <p:cNvPr id="83" name="Oval 82"/>
                      <p:cNvSpPr/>
                      <p:nvPr/>
                    </p:nvSpPr>
                    <p:spPr>
                      <a:xfrm flipH="1">
                        <a:off x="4550930" y="1432173"/>
                        <a:ext cx="679614" cy="679614"/>
                      </a:xfrm>
                      <a:prstGeom prst="ellipse">
                        <a:avLst/>
                      </a:prstGeom>
                      <a:solidFill>
                        <a:schemeClr val="bg1"/>
                      </a:solidFill>
                      <a:ln>
                        <a:solidFill>
                          <a:schemeClr val="bg1">
                            <a:lumMod val="95000"/>
                          </a:schemeClr>
                        </a:solidFill>
                      </a:ln>
                      <a:effectLst>
                        <a:outerShdw blurRad="50800" dist="50800" dir="2700000" algn="tl" rotWithShape="0">
                          <a:prstClr val="black">
                            <a:alpha val="40000"/>
                          </a:prstClr>
                        </a:outerShdw>
                      </a:effectLst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>
                          <a:defRPr/>
                        </a:pPr>
                        <a:endParaRPr lang="en-US" sz="2000" dirty="0">
                          <a:solidFill>
                            <a:prstClr val="white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endParaRPr>
                      </a:p>
                    </p:txBody>
                  </p:sp>
                </p:grpSp>
              </p:grpSp>
              <p:sp>
                <p:nvSpPr>
                  <p:cNvPr id="38" name="TextBox 37"/>
                  <p:cNvSpPr txBox="1"/>
                  <p:nvPr/>
                </p:nvSpPr>
                <p:spPr>
                  <a:xfrm flipH="1">
                    <a:off x="4889177" y="3345407"/>
                    <a:ext cx="1713925" cy="888491"/>
                  </a:xfrm>
                  <a:prstGeom prst="rect">
                    <a:avLst/>
                  </a:prstGeom>
                  <a:noFill/>
                </p:spPr>
                <p:txBody>
                  <a:bodyPr wrap="square" rtlCol="0" anchor="ctr">
                    <a:spAutoFit/>
                  </a:bodyPr>
                  <a:lstStyle/>
                  <a:p>
                    <a:pPr>
                      <a:defRPr/>
                    </a:pPr>
                    <a:r>
                      <a:rPr lang="en-US" sz="2400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t>Promote Thriving</a:t>
                    </a:r>
                  </a:p>
                </p:txBody>
              </p:sp>
            </p:grpSp>
            <p:grpSp>
              <p:nvGrpSpPr>
                <p:cNvPr id="27" name="Group 104">
                  <a:extLst>
                    <a:ext uri="{FF2B5EF4-FFF2-40B4-BE49-F238E27FC236}">
                      <a16:creationId xmlns:a16="http://schemas.microsoft.com/office/drawing/2014/main" id="{91D85578-4F45-4978-BA78-9EFC599F85EA}"/>
                    </a:ext>
                  </a:extLst>
                </p:cNvPr>
                <p:cNvGrpSpPr/>
                <p:nvPr/>
              </p:nvGrpSpPr>
              <p:grpSpPr>
                <a:xfrm>
                  <a:off x="3770732" y="1905116"/>
                  <a:ext cx="3256747" cy="1051226"/>
                  <a:chOff x="3770732" y="1905116"/>
                  <a:chExt cx="3256748" cy="1051226"/>
                </a:xfrm>
              </p:grpSpPr>
              <p:grpSp>
                <p:nvGrpSpPr>
                  <p:cNvPr id="28" name="Group 64"/>
                  <p:cNvGrpSpPr/>
                  <p:nvPr/>
                </p:nvGrpSpPr>
                <p:grpSpPr>
                  <a:xfrm flipH="1">
                    <a:off x="3770732" y="1905116"/>
                    <a:ext cx="3256748" cy="1051226"/>
                    <a:chOff x="5260700" y="2019416"/>
                    <a:chExt cx="3256748" cy="1051226"/>
                  </a:xfrm>
                </p:grpSpPr>
                <p:sp>
                  <p:nvSpPr>
                    <p:cNvPr id="84" name="Rectangle 143"/>
                    <p:cNvSpPr/>
                    <p:nvPr/>
                  </p:nvSpPr>
                  <p:spPr>
                    <a:xfrm>
                      <a:off x="5260700" y="2212048"/>
                      <a:ext cx="2395841" cy="687216"/>
                    </a:xfrm>
                    <a:custGeom>
                      <a:avLst/>
                      <a:gdLst>
                        <a:gd name="connsiteX0" fmla="*/ 0 w 2263070"/>
                        <a:gd name="connsiteY0" fmla="*/ 0 h 687216"/>
                        <a:gd name="connsiteX1" fmla="*/ 2263070 w 2263070"/>
                        <a:gd name="connsiteY1" fmla="*/ 0 h 687216"/>
                        <a:gd name="connsiteX2" fmla="*/ 2263070 w 2263070"/>
                        <a:gd name="connsiteY2" fmla="*/ 687216 h 687216"/>
                        <a:gd name="connsiteX3" fmla="*/ 0 w 2263070"/>
                        <a:gd name="connsiteY3" fmla="*/ 687216 h 687216"/>
                        <a:gd name="connsiteX4" fmla="*/ 0 w 2263070"/>
                        <a:gd name="connsiteY4" fmla="*/ 0 h 687216"/>
                        <a:gd name="connsiteX0" fmla="*/ 0 w 2263070"/>
                        <a:gd name="connsiteY0" fmla="*/ 0 h 687216"/>
                        <a:gd name="connsiteX1" fmla="*/ 2263070 w 2263070"/>
                        <a:gd name="connsiteY1" fmla="*/ 0 h 687216"/>
                        <a:gd name="connsiteX2" fmla="*/ 2084172 w 2263070"/>
                        <a:gd name="connsiteY2" fmla="*/ 362830 h 687216"/>
                        <a:gd name="connsiteX3" fmla="*/ 2263070 w 2263070"/>
                        <a:gd name="connsiteY3" fmla="*/ 687216 h 687216"/>
                        <a:gd name="connsiteX4" fmla="*/ 0 w 2263070"/>
                        <a:gd name="connsiteY4" fmla="*/ 687216 h 687216"/>
                        <a:gd name="connsiteX5" fmla="*/ 0 w 2263070"/>
                        <a:gd name="connsiteY5" fmla="*/ 0 h 687216"/>
                        <a:gd name="connsiteX0" fmla="*/ 0 w 2545953"/>
                        <a:gd name="connsiteY0" fmla="*/ 0 h 687216"/>
                        <a:gd name="connsiteX1" fmla="*/ 2263070 w 2545953"/>
                        <a:gd name="connsiteY1" fmla="*/ 0 h 687216"/>
                        <a:gd name="connsiteX2" fmla="*/ 2263070 w 2545953"/>
                        <a:gd name="connsiteY2" fmla="*/ 687216 h 687216"/>
                        <a:gd name="connsiteX3" fmla="*/ 0 w 2545953"/>
                        <a:gd name="connsiteY3" fmla="*/ 687216 h 687216"/>
                        <a:gd name="connsiteX4" fmla="*/ 0 w 2545953"/>
                        <a:gd name="connsiteY4" fmla="*/ 0 h 687216"/>
                        <a:gd name="connsiteX0" fmla="*/ 0 w 2406114"/>
                        <a:gd name="connsiteY0" fmla="*/ 0 h 687216"/>
                        <a:gd name="connsiteX1" fmla="*/ 2263070 w 2406114"/>
                        <a:gd name="connsiteY1" fmla="*/ 0 h 687216"/>
                        <a:gd name="connsiteX2" fmla="*/ 2263070 w 2406114"/>
                        <a:gd name="connsiteY2" fmla="*/ 687216 h 687216"/>
                        <a:gd name="connsiteX3" fmla="*/ 0 w 2406114"/>
                        <a:gd name="connsiteY3" fmla="*/ 687216 h 687216"/>
                        <a:gd name="connsiteX4" fmla="*/ 0 w 2406114"/>
                        <a:gd name="connsiteY4" fmla="*/ 0 h 687216"/>
                        <a:gd name="connsiteX0" fmla="*/ 0 w 2263070"/>
                        <a:gd name="connsiteY0" fmla="*/ 0 h 687216"/>
                        <a:gd name="connsiteX1" fmla="*/ 2263070 w 2263070"/>
                        <a:gd name="connsiteY1" fmla="*/ 0 h 687216"/>
                        <a:gd name="connsiteX2" fmla="*/ 2263070 w 2263070"/>
                        <a:gd name="connsiteY2" fmla="*/ 687216 h 687216"/>
                        <a:gd name="connsiteX3" fmla="*/ 0 w 2263070"/>
                        <a:gd name="connsiteY3" fmla="*/ 687216 h 687216"/>
                        <a:gd name="connsiteX4" fmla="*/ 0 w 2263070"/>
                        <a:gd name="connsiteY4" fmla="*/ 0 h 687216"/>
                        <a:gd name="connsiteX0" fmla="*/ 0 w 2263070"/>
                        <a:gd name="connsiteY0" fmla="*/ 0 h 687216"/>
                        <a:gd name="connsiteX1" fmla="*/ 2263070 w 2263070"/>
                        <a:gd name="connsiteY1" fmla="*/ 0 h 687216"/>
                        <a:gd name="connsiteX2" fmla="*/ 2263070 w 2263070"/>
                        <a:gd name="connsiteY2" fmla="*/ 687216 h 687216"/>
                        <a:gd name="connsiteX3" fmla="*/ 0 w 2263070"/>
                        <a:gd name="connsiteY3" fmla="*/ 687216 h 687216"/>
                        <a:gd name="connsiteX4" fmla="*/ 0 w 2263070"/>
                        <a:gd name="connsiteY4" fmla="*/ 0 h 687216"/>
                        <a:gd name="connsiteX0" fmla="*/ 0 w 2263070"/>
                        <a:gd name="connsiteY0" fmla="*/ 0 h 687216"/>
                        <a:gd name="connsiteX1" fmla="*/ 2263070 w 2263070"/>
                        <a:gd name="connsiteY1" fmla="*/ 0 h 687216"/>
                        <a:gd name="connsiteX2" fmla="*/ 2263070 w 2263070"/>
                        <a:gd name="connsiteY2" fmla="*/ 687216 h 687216"/>
                        <a:gd name="connsiteX3" fmla="*/ 0 w 2263070"/>
                        <a:gd name="connsiteY3" fmla="*/ 687216 h 687216"/>
                        <a:gd name="connsiteX4" fmla="*/ 0 w 2263070"/>
                        <a:gd name="connsiteY4" fmla="*/ 0 h 687216"/>
                        <a:gd name="connsiteX0" fmla="*/ 0 w 2263070"/>
                        <a:gd name="connsiteY0" fmla="*/ 0 h 687216"/>
                        <a:gd name="connsiteX1" fmla="*/ 2263070 w 2263070"/>
                        <a:gd name="connsiteY1" fmla="*/ 0 h 687216"/>
                        <a:gd name="connsiteX2" fmla="*/ 2263070 w 2263070"/>
                        <a:gd name="connsiteY2" fmla="*/ 687216 h 687216"/>
                        <a:gd name="connsiteX3" fmla="*/ 0 w 2263070"/>
                        <a:gd name="connsiteY3" fmla="*/ 687216 h 687216"/>
                        <a:gd name="connsiteX4" fmla="*/ 0 w 2263070"/>
                        <a:gd name="connsiteY4" fmla="*/ 0 h 687216"/>
                        <a:gd name="connsiteX0" fmla="*/ 0 w 2263070"/>
                        <a:gd name="connsiteY0" fmla="*/ 0 h 687216"/>
                        <a:gd name="connsiteX1" fmla="*/ 2263070 w 2263070"/>
                        <a:gd name="connsiteY1" fmla="*/ 0 h 687216"/>
                        <a:gd name="connsiteX2" fmla="*/ 2263070 w 2263070"/>
                        <a:gd name="connsiteY2" fmla="*/ 687216 h 687216"/>
                        <a:gd name="connsiteX3" fmla="*/ 0 w 2263070"/>
                        <a:gd name="connsiteY3" fmla="*/ 687216 h 687216"/>
                        <a:gd name="connsiteX4" fmla="*/ 0 w 2263070"/>
                        <a:gd name="connsiteY4" fmla="*/ 0 h 687216"/>
                        <a:gd name="connsiteX0" fmla="*/ 0 w 2263070"/>
                        <a:gd name="connsiteY0" fmla="*/ 0 h 687216"/>
                        <a:gd name="connsiteX1" fmla="*/ 2263070 w 2263070"/>
                        <a:gd name="connsiteY1" fmla="*/ 0 h 687216"/>
                        <a:gd name="connsiteX2" fmla="*/ 2263070 w 2263070"/>
                        <a:gd name="connsiteY2" fmla="*/ 687216 h 687216"/>
                        <a:gd name="connsiteX3" fmla="*/ 0 w 2263070"/>
                        <a:gd name="connsiteY3" fmla="*/ 687216 h 687216"/>
                        <a:gd name="connsiteX4" fmla="*/ 0 w 2263070"/>
                        <a:gd name="connsiteY4" fmla="*/ 0 h 687216"/>
                        <a:gd name="connsiteX0" fmla="*/ 0 w 2263070"/>
                        <a:gd name="connsiteY0" fmla="*/ 0 h 687216"/>
                        <a:gd name="connsiteX1" fmla="*/ 2263070 w 2263070"/>
                        <a:gd name="connsiteY1" fmla="*/ 0 h 687216"/>
                        <a:gd name="connsiteX2" fmla="*/ 2263070 w 2263070"/>
                        <a:gd name="connsiteY2" fmla="*/ 687216 h 687216"/>
                        <a:gd name="connsiteX3" fmla="*/ 0 w 2263070"/>
                        <a:gd name="connsiteY3" fmla="*/ 687216 h 687216"/>
                        <a:gd name="connsiteX4" fmla="*/ 0 w 2263070"/>
                        <a:gd name="connsiteY4" fmla="*/ 0 h 687216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2263070" h="687216">
                          <a:moveTo>
                            <a:pt x="0" y="0"/>
                          </a:moveTo>
                          <a:lnTo>
                            <a:pt x="2263070" y="0"/>
                          </a:lnTo>
                          <a:cubicBezTo>
                            <a:pt x="2090180" y="109772"/>
                            <a:pt x="1973498" y="458379"/>
                            <a:pt x="2263070" y="687216"/>
                          </a:cubicBezTo>
                          <a:lnTo>
                            <a:pt x="0" y="687216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solidFill>
                      <a:schemeClr val="accent5">
                        <a:lumMod val="75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>
                        <a:defRPr/>
                      </a:pPr>
                      <a:endParaRPr lang="en-US" sz="2400" dirty="0">
                        <a:solidFill>
                          <a:prstClr val="white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p:txBody>
                </p:sp>
                <p:grpSp>
                  <p:nvGrpSpPr>
                    <p:cNvPr id="30" name="Group 84"/>
                    <p:cNvGrpSpPr/>
                    <p:nvPr/>
                  </p:nvGrpSpPr>
                  <p:grpSpPr>
                    <a:xfrm flipH="1">
                      <a:off x="7466220" y="2019416"/>
                      <a:ext cx="1051228" cy="1051226"/>
                      <a:chOff x="4333369" y="1119144"/>
                      <a:chExt cx="989390" cy="989390"/>
                    </a:xfrm>
                  </p:grpSpPr>
                  <p:sp>
                    <p:nvSpPr>
                      <p:cNvPr id="86" name="Donut 85"/>
                      <p:cNvSpPr/>
                      <p:nvPr/>
                    </p:nvSpPr>
                    <p:spPr>
                      <a:xfrm flipH="1">
                        <a:off x="4333369" y="1119144"/>
                        <a:ext cx="989390" cy="989390"/>
                      </a:xfrm>
                      <a:prstGeom prst="donut">
                        <a:avLst>
                          <a:gd name="adj" fmla="val 10135"/>
                        </a:avLst>
                      </a:prstGeom>
                      <a:solidFill>
                        <a:schemeClr val="accent5">
                          <a:lumMod val="75000"/>
                        </a:schemeClr>
                      </a:solidFill>
                      <a:ln>
                        <a:noFill/>
                      </a:ln>
                      <a:effectLst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>
                          <a:defRPr/>
                        </a:pPr>
                        <a:endParaRPr lang="en-US" sz="2000" dirty="0">
                          <a:solidFill>
                            <a:prstClr val="white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endParaRPr>
                      </a:p>
                    </p:txBody>
                  </p:sp>
                  <p:sp>
                    <p:nvSpPr>
                      <p:cNvPr id="87" name="Oval 86"/>
                      <p:cNvSpPr/>
                      <p:nvPr/>
                    </p:nvSpPr>
                    <p:spPr>
                      <a:xfrm flipH="1">
                        <a:off x="4488256" y="1263878"/>
                        <a:ext cx="679614" cy="679614"/>
                      </a:xfrm>
                      <a:prstGeom prst="ellipse">
                        <a:avLst/>
                      </a:prstGeom>
                      <a:solidFill>
                        <a:schemeClr val="bg1"/>
                      </a:solidFill>
                      <a:ln>
                        <a:solidFill>
                          <a:schemeClr val="bg1">
                            <a:lumMod val="95000"/>
                          </a:schemeClr>
                        </a:solidFill>
                      </a:ln>
                      <a:effectLst>
                        <a:outerShdw blurRad="50800" dist="50800" dir="2700000" algn="tl" rotWithShape="0">
                          <a:prstClr val="black">
                            <a:alpha val="40000"/>
                          </a:prstClr>
                        </a:outerShdw>
                      </a:effectLst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>
                          <a:defRPr/>
                        </a:pPr>
                        <a:endParaRPr lang="en-US" sz="2000" dirty="0">
                          <a:solidFill>
                            <a:prstClr val="white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endParaRPr>
                      </a:p>
                    </p:txBody>
                  </p:sp>
                </p:grpSp>
              </p:grpSp>
              <p:sp>
                <p:nvSpPr>
                  <p:cNvPr id="29" name="TextBox 28"/>
                  <p:cNvSpPr txBox="1"/>
                  <p:nvPr/>
                </p:nvSpPr>
                <p:spPr>
                  <a:xfrm flipH="1">
                    <a:off x="4889178" y="1992207"/>
                    <a:ext cx="2082919" cy="888491"/>
                  </a:xfrm>
                  <a:prstGeom prst="rect">
                    <a:avLst/>
                  </a:prstGeom>
                  <a:noFill/>
                </p:spPr>
                <p:txBody>
                  <a:bodyPr wrap="square" rtlCol="0" anchor="ctr">
                    <a:spAutoFit/>
                  </a:bodyPr>
                  <a:lstStyle/>
                  <a:p>
                    <a:pPr>
                      <a:defRPr/>
                    </a:pPr>
                    <a:r>
                      <a:rPr lang="en-US" sz="2400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t>Facilitate Access</a:t>
                    </a:r>
                  </a:p>
                </p:txBody>
              </p:sp>
            </p:grpSp>
          </p:grpSp>
          <p:sp>
            <p:nvSpPr>
              <p:cNvPr id="24" name="Freeform 23"/>
              <p:cNvSpPr>
                <a:spLocks/>
              </p:cNvSpPr>
              <p:nvPr/>
            </p:nvSpPr>
            <p:spPr bwMode="auto">
              <a:xfrm flipH="1">
                <a:off x="1737227" y="3699073"/>
                <a:ext cx="161185" cy="153900"/>
              </a:xfrm>
              <a:custGeom>
                <a:avLst/>
                <a:gdLst>
                  <a:gd name="connsiteX0" fmla="*/ 174148 w 335584"/>
                  <a:gd name="connsiteY0" fmla="*/ 104063 h 320416"/>
                  <a:gd name="connsiteX1" fmla="*/ 150332 w 335584"/>
                  <a:gd name="connsiteY1" fmla="*/ 108746 h 320416"/>
                  <a:gd name="connsiteX2" fmla="*/ 185253 w 335584"/>
                  <a:gd name="connsiteY2" fmla="*/ 211746 h 320416"/>
                  <a:gd name="connsiteX3" fmla="*/ 174148 w 335584"/>
                  <a:gd name="connsiteY3" fmla="*/ 104063 h 320416"/>
                  <a:gd name="connsiteX4" fmla="*/ 119913 w 335584"/>
                  <a:gd name="connsiteY4" fmla="*/ 0 h 320416"/>
                  <a:gd name="connsiteX5" fmla="*/ 219553 w 335584"/>
                  <a:gd name="connsiteY5" fmla="*/ 1723 h 320416"/>
                  <a:gd name="connsiteX6" fmla="*/ 278647 w 335584"/>
                  <a:gd name="connsiteY6" fmla="*/ 33592 h 320416"/>
                  <a:gd name="connsiteX7" fmla="*/ 275628 w 335584"/>
                  <a:gd name="connsiteY7" fmla="*/ 110682 h 320416"/>
                  <a:gd name="connsiteX8" fmla="*/ 285117 w 335584"/>
                  <a:gd name="connsiteY8" fmla="*/ 114988 h 320416"/>
                  <a:gd name="connsiteX9" fmla="*/ 335584 w 335584"/>
                  <a:gd name="connsiteY9" fmla="*/ 129200 h 320416"/>
                  <a:gd name="connsiteX10" fmla="*/ 332996 w 335584"/>
                  <a:gd name="connsiteY10" fmla="*/ 192508 h 320416"/>
                  <a:gd name="connsiteX11" fmla="*/ 265275 w 335584"/>
                  <a:gd name="connsiteY11" fmla="*/ 211027 h 320416"/>
                  <a:gd name="connsiteX12" fmla="*/ 277353 w 335584"/>
                  <a:gd name="connsiteY12" fmla="*/ 288116 h 320416"/>
                  <a:gd name="connsiteX13" fmla="*/ 218259 w 335584"/>
                  <a:gd name="connsiteY13" fmla="*/ 319124 h 320416"/>
                  <a:gd name="connsiteX14" fmla="*/ 162185 w 335584"/>
                  <a:gd name="connsiteY14" fmla="*/ 271320 h 320416"/>
                  <a:gd name="connsiteX15" fmla="*/ 110424 w 335584"/>
                  <a:gd name="connsiteY15" fmla="*/ 320416 h 320416"/>
                  <a:gd name="connsiteX16" fmla="*/ 58231 w 335584"/>
                  <a:gd name="connsiteY16" fmla="*/ 288116 h 320416"/>
                  <a:gd name="connsiteX17" fmla="*/ 70740 w 335584"/>
                  <a:gd name="connsiteY17" fmla="*/ 213180 h 320416"/>
                  <a:gd name="connsiteX18" fmla="*/ 0 w 335584"/>
                  <a:gd name="connsiteY18" fmla="*/ 192508 h 320416"/>
                  <a:gd name="connsiteX19" fmla="*/ 431 w 335584"/>
                  <a:gd name="connsiteY19" fmla="*/ 125324 h 320416"/>
                  <a:gd name="connsiteX20" fmla="*/ 66427 w 335584"/>
                  <a:gd name="connsiteY20" fmla="*/ 109820 h 320416"/>
                  <a:gd name="connsiteX21" fmla="*/ 58663 w 335584"/>
                  <a:gd name="connsiteY21" fmla="*/ 25840 h 320416"/>
                  <a:gd name="connsiteX22" fmla="*/ 119913 w 335584"/>
                  <a:gd name="connsiteY22" fmla="*/ 0 h 3204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335584" h="320416">
                    <a:moveTo>
                      <a:pt x="174148" y="104063"/>
                    </a:moveTo>
                    <a:cubicBezTo>
                      <a:pt x="166924" y="103700"/>
                      <a:pt x="158955" y="105106"/>
                      <a:pt x="150332" y="108746"/>
                    </a:cubicBezTo>
                    <a:cubicBezTo>
                      <a:pt x="79628" y="138733"/>
                      <a:pt x="117998" y="231303"/>
                      <a:pt x="185253" y="211746"/>
                    </a:cubicBezTo>
                    <a:cubicBezTo>
                      <a:pt x="238820" y="195774"/>
                      <a:pt x="224721" y="106600"/>
                      <a:pt x="174148" y="104063"/>
                    </a:cubicBezTo>
                    <a:close/>
                    <a:moveTo>
                      <a:pt x="119913" y="0"/>
                    </a:moveTo>
                    <a:cubicBezTo>
                      <a:pt x="171243" y="87426"/>
                      <a:pt x="186340" y="33592"/>
                      <a:pt x="219553" y="1723"/>
                    </a:cubicBezTo>
                    <a:cubicBezTo>
                      <a:pt x="244140" y="5168"/>
                      <a:pt x="263550" y="18950"/>
                      <a:pt x="278647" y="33592"/>
                    </a:cubicBezTo>
                    <a:cubicBezTo>
                      <a:pt x="273471" y="62447"/>
                      <a:pt x="245434" y="97331"/>
                      <a:pt x="275628" y="110682"/>
                    </a:cubicBezTo>
                    <a:lnTo>
                      <a:pt x="285117" y="114988"/>
                    </a:lnTo>
                    <a:cubicBezTo>
                      <a:pt x="305822" y="121879"/>
                      <a:pt x="312723" y="116711"/>
                      <a:pt x="335584" y="129200"/>
                    </a:cubicBezTo>
                    <a:lnTo>
                      <a:pt x="332996" y="192508"/>
                    </a:lnTo>
                    <a:cubicBezTo>
                      <a:pt x="305822" y="203706"/>
                      <a:pt x="286411" y="197676"/>
                      <a:pt x="265275" y="211027"/>
                    </a:cubicBezTo>
                    <a:cubicBezTo>
                      <a:pt x="254061" y="245050"/>
                      <a:pt x="276059" y="246342"/>
                      <a:pt x="277353" y="288116"/>
                    </a:cubicBezTo>
                    <a:cubicBezTo>
                      <a:pt x="259668" y="302759"/>
                      <a:pt x="241552" y="314818"/>
                      <a:pt x="218259" y="319124"/>
                    </a:cubicBezTo>
                    <a:cubicBezTo>
                      <a:pt x="199711" y="299744"/>
                      <a:pt x="194967" y="274335"/>
                      <a:pt x="162185" y="271320"/>
                    </a:cubicBezTo>
                    <a:cubicBezTo>
                      <a:pt x="141049" y="280364"/>
                      <a:pt x="134147" y="305774"/>
                      <a:pt x="110424" y="320416"/>
                    </a:cubicBezTo>
                    <a:lnTo>
                      <a:pt x="58231" y="288116"/>
                    </a:lnTo>
                    <a:cubicBezTo>
                      <a:pt x="59525" y="246342"/>
                      <a:pt x="78073" y="251079"/>
                      <a:pt x="70740" y="213180"/>
                    </a:cubicBezTo>
                    <a:cubicBezTo>
                      <a:pt x="47016" y="195092"/>
                      <a:pt x="32351" y="204998"/>
                      <a:pt x="0" y="192508"/>
                    </a:cubicBezTo>
                    <a:lnTo>
                      <a:pt x="431" y="125324"/>
                    </a:lnTo>
                    <a:lnTo>
                      <a:pt x="66427" y="109820"/>
                    </a:lnTo>
                    <a:cubicBezTo>
                      <a:pt x="84974" y="77090"/>
                      <a:pt x="57369" y="71491"/>
                      <a:pt x="58663" y="25840"/>
                    </a:cubicBezTo>
                    <a:cubicBezTo>
                      <a:pt x="81092" y="16366"/>
                      <a:pt x="92307" y="4738"/>
                      <a:pt x="119913" y="0"/>
                    </a:cubicBezTo>
                    <a:close/>
                  </a:path>
                </a:pathLst>
              </a:custGeom>
              <a:solidFill>
                <a:schemeClr val="bg2">
                  <a:lumMod val="75000"/>
                  <a:lumOff val="25000"/>
                </a:schemeClr>
              </a:solidFill>
              <a:ln w="19050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defRPr/>
                </a:pPr>
                <a:endParaRPr lang="en-US" sz="2000" kern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</p:grpSp>
      <p:sp>
        <p:nvSpPr>
          <p:cNvPr id="106" name="Oval 105"/>
          <p:cNvSpPr/>
          <p:nvPr/>
        </p:nvSpPr>
        <p:spPr>
          <a:xfrm>
            <a:off x="650524" y="2600452"/>
            <a:ext cx="1279240" cy="1202267"/>
          </a:xfrm>
          <a:prstGeom prst="ellipse">
            <a:avLst/>
          </a:prstGeom>
          <a:solidFill>
            <a:schemeClr val="bg1"/>
          </a:solidFill>
          <a:ln>
            <a:solidFill>
              <a:schemeClr val="bg1">
                <a:lumMod val="95000"/>
              </a:schemeClr>
            </a:solidFill>
          </a:ln>
          <a:effectLst>
            <a:outerShdw blurRad="50800" dist="50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07" name="Donut 106"/>
          <p:cNvSpPr/>
          <p:nvPr/>
        </p:nvSpPr>
        <p:spPr>
          <a:xfrm>
            <a:off x="400767" y="2333873"/>
            <a:ext cx="1779221" cy="1744484"/>
          </a:xfrm>
          <a:prstGeom prst="donut">
            <a:avLst>
              <a:gd name="adj" fmla="val 10135"/>
            </a:avLst>
          </a:prstGeom>
          <a:solidFill>
            <a:schemeClr val="accent5">
              <a:lumMod val="7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 dirty="0"/>
          </a:p>
          <a:p>
            <a:pPr algn="ctr">
              <a:defRPr/>
            </a:pPr>
            <a:endParaRPr lang="en-US" dirty="0">
              <a:solidFill>
                <a:prstClr val="white"/>
              </a:solidFill>
              <a:latin typeface="Calibri" panose="020F0502020204030204"/>
            </a:endParaRPr>
          </a:p>
        </p:txBody>
      </p:sp>
      <p:pic>
        <p:nvPicPr>
          <p:cNvPr id="38914" name="Picture 2" descr="Image result for key icon"/>
          <p:cNvPicPr>
            <a:picLocks noChangeAspect="1" noChangeArrowheads="1"/>
          </p:cNvPicPr>
          <p:nvPr/>
        </p:nvPicPr>
        <p:blipFill>
          <a:blip r:embed="rId2" cstate="print"/>
          <a:srcRect l="19700" t="16965" r="19767" b="24352"/>
          <a:stretch>
            <a:fillRect/>
          </a:stretch>
        </p:blipFill>
        <p:spPr bwMode="auto">
          <a:xfrm>
            <a:off x="3110037" y="1624132"/>
            <a:ext cx="513972" cy="538123"/>
          </a:xfrm>
          <a:prstGeom prst="rect">
            <a:avLst/>
          </a:prstGeom>
          <a:noFill/>
        </p:spPr>
      </p:pic>
      <p:pic>
        <p:nvPicPr>
          <p:cNvPr id="38916" name="Picture 4" descr="Image result for promote health icon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98112" y="2802885"/>
            <a:ext cx="733157" cy="733157"/>
          </a:xfrm>
          <a:prstGeom prst="rect">
            <a:avLst/>
          </a:prstGeom>
          <a:noFill/>
        </p:spPr>
      </p:pic>
      <p:pic>
        <p:nvPicPr>
          <p:cNvPr id="38922" name="Picture 10" descr="Related image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63142" y="3912281"/>
            <a:ext cx="773922" cy="688791"/>
          </a:xfrm>
          <a:prstGeom prst="rect">
            <a:avLst/>
          </a:prstGeom>
          <a:noFill/>
        </p:spPr>
      </p:pic>
      <p:pic>
        <p:nvPicPr>
          <p:cNvPr id="38924" name="Picture 12" descr="Related image"/>
          <p:cNvPicPr>
            <a:picLocks noChangeAspect="1" noChangeArrowheads="1"/>
          </p:cNvPicPr>
          <p:nvPr/>
        </p:nvPicPr>
        <p:blipFill>
          <a:blip r:embed="rId5" cstate="print"/>
          <a:srcRect l="3407" t="4148" r="4543" b="5778"/>
          <a:stretch>
            <a:fillRect/>
          </a:stretch>
        </p:blipFill>
        <p:spPr bwMode="auto">
          <a:xfrm>
            <a:off x="2984755" y="4964706"/>
            <a:ext cx="863600" cy="845068"/>
          </a:xfrm>
          <a:prstGeom prst="rect">
            <a:avLst/>
          </a:prstGeom>
          <a:noFill/>
        </p:spPr>
      </p:pic>
      <p:sp>
        <p:nvSpPr>
          <p:cNvPr id="70" name="Donut 69"/>
          <p:cNvSpPr/>
          <p:nvPr/>
        </p:nvSpPr>
        <p:spPr>
          <a:xfrm flipH="1">
            <a:off x="2968989" y="4903025"/>
            <a:ext cx="935615" cy="983202"/>
          </a:xfrm>
          <a:prstGeom prst="donut">
            <a:avLst>
              <a:gd name="adj" fmla="val 10135"/>
            </a:avLst>
          </a:prstGeom>
          <a:solidFill>
            <a:schemeClr val="accent5">
              <a:lumMod val="7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73" name="Rectangle 143"/>
          <p:cNvSpPr/>
          <p:nvPr/>
        </p:nvSpPr>
        <p:spPr>
          <a:xfrm flipH="1">
            <a:off x="3678987" y="5023014"/>
            <a:ext cx="2454444" cy="730903"/>
          </a:xfrm>
          <a:custGeom>
            <a:avLst/>
            <a:gdLst>
              <a:gd name="connsiteX0" fmla="*/ 0 w 2263070"/>
              <a:gd name="connsiteY0" fmla="*/ 0 h 687216"/>
              <a:gd name="connsiteX1" fmla="*/ 2263070 w 2263070"/>
              <a:gd name="connsiteY1" fmla="*/ 0 h 687216"/>
              <a:gd name="connsiteX2" fmla="*/ 2263070 w 2263070"/>
              <a:gd name="connsiteY2" fmla="*/ 687216 h 687216"/>
              <a:gd name="connsiteX3" fmla="*/ 0 w 2263070"/>
              <a:gd name="connsiteY3" fmla="*/ 687216 h 687216"/>
              <a:gd name="connsiteX4" fmla="*/ 0 w 2263070"/>
              <a:gd name="connsiteY4" fmla="*/ 0 h 687216"/>
              <a:gd name="connsiteX0" fmla="*/ 0 w 2263070"/>
              <a:gd name="connsiteY0" fmla="*/ 0 h 687216"/>
              <a:gd name="connsiteX1" fmla="*/ 2263070 w 2263070"/>
              <a:gd name="connsiteY1" fmla="*/ 0 h 687216"/>
              <a:gd name="connsiteX2" fmla="*/ 2084172 w 2263070"/>
              <a:gd name="connsiteY2" fmla="*/ 362830 h 687216"/>
              <a:gd name="connsiteX3" fmla="*/ 2263070 w 2263070"/>
              <a:gd name="connsiteY3" fmla="*/ 687216 h 687216"/>
              <a:gd name="connsiteX4" fmla="*/ 0 w 2263070"/>
              <a:gd name="connsiteY4" fmla="*/ 687216 h 687216"/>
              <a:gd name="connsiteX5" fmla="*/ 0 w 2263070"/>
              <a:gd name="connsiteY5" fmla="*/ 0 h 687216"/>
              <a:gd name="connsiteX0" fmla="*/ 0 w 2545953"/>
              <a:gd name="connsiteY0" fmla="*/ 0 h 687216"/>
              <a:gd name="connsiteX1" fmla="*/ 2263070 w 2545953"/>
              <a:gd name="connsiteY1" fmla="*/ 0 h 687216"/>
              <a:gd name="connsiteX2" fmla="*/ 2263070 w 2545953"/>
              <a:gd name="connsiteY2" fmla="*/ 687216 h 687216"/>
              <a:gd name="connsiteX3" fmla="*/ 0 w 2545953"/>
              <a:gd name="connsiteY3" fmla="*/ 687216 h 687216"/>
              <a:gd name="connsiteX4" fmla="*/ 0 w 2545953"/>
              <a:gd name="connsiteY4" fmla="*/ 0 h 687216"/>
              <a:gd name="connsiteX0" fmla="*/ 0 w 2406114"/>
              <a:gd name="connsiteY0" fmla="*/ 0 h 687216"/>
              <a:gd name="connsiteX1" fmla="*/ 2263070 w 2406114"/>
              <a:gd name="connsiteY1" fmla="*/ 0 h 687216"/>
              <a:gd name="connsiteX2" fmla="*/ 2263070 w 2406114"/>
              <a:gd name="connsiteY2" fmla="*/ 687216 h 687216"/>
              <a:gd name="connsiteX3" fmla="*/ 0 w 2406114"/>
              <a:gd name="connsiteY3" fmla="*/ 687216 h 687216"/>
              <a:gd name="connsiteX4" fmla="*/ 0 w 2406114"/>
              <a:gd name="connsiteY4" fmla="*/ 0 h 687216"/>
              <a:gd name="connsiteX0" fmla="*/ 0 w 2263070"/>
              <a:gd name="connsiteY0" fmla="*/ 0 h 687216"/>
              <a:gd name="connsiteX1" fmla="*/ 2263070 w 2263070"/>
              <a:gd name="connsiteY1" fmla="*/ 0 h 687216"/>
              <a:gd name="connsiteX2" fmla="*/ 2263070 w 2263070"/>
              <a:gd name="connsiteY2" fmla="*/ 687216 h 687216"/>
              <a:gd name="connsiteX3" fmla="*/ 0 w 2263070"/>
              <a:gd name="connsiteY3" fmla="*/ 687216 h 687216"/>
              <a:gd name="connsiteX4" fmla="*/ 0 w 2263070"/>
              <a:gd name="connsiteY4" fmla="*/ 0 h 687216"/>
              <a:gd name="connsiteX0" fmla="*/ 0 w 2263070"/>
              <a:gd name="connsiteY0" fmla="*/ 0 h 687216"/>
              <a:gd name="connsiteX1" fmla="*/ 2263070 w 2263070"/>
              <a:gd name="connsiteY1" fmla="*/ 0 h 687216"/>
              <a:gd name="connsiteX2" fmla="*/ 2263070 w 2263070"/>
              <a:gd name="connsiteY2" fmla="*/ 687216 h 687216"/>
              <a:gd name="connsiteX3" fmla="*/ 0 w 2263070"/>
              <a:gd name="connsiteY3" fmla="*/ 687216 h 687216"/>
              <a:gd name="connsiteX4" fmla="*/ 0 w 2263070"/>
              <a:gd name="connsiteY4" fmla="*/ 0 h 687216"/>
              <a:gd name="connsiteX0" fmla="*/ 0 w 2263070"/>
              <a:gd name="connsiteY0" fmla="*/ 0 h 687216"/>
              <a:gd name="connsiteX1" fmla="*/ 2263070 w 2263070"/>
              <a:gd name="connsiteY1" fmla="*/ 0 h 687216"/>
              <a:gd name="connsiteX2" fmla="*/ 2263070 w 2263070"/>
              <a:gd name="connsiteY2" fmla="*/ 687216 h 687216"/>
              <a:gd name="connsiteX3" fmla="*/ 0 w 2263070"/>
              <a:gd name="connsiteY3" fmla="*/ 687216 h 687216"/>
              <a:gd name="connsiteX4" fmla="*/ 0 w 2263070"/>
              <a:gd name="connsiteY4" fmla="*/ 0 h 687216"/>
              <a:gd name="connsiteX0" fmla="*/ 0 w 2263070"/>
              <a:gd name="connsiteY0" fmla="*/ 0 h 687216"/>
              <a:gd name="connsiteX1" fmla="*/ 2263070 w 2263070"/>
              <a:gd name="connsiteY1" fmla="*/ 0 h 687216"/>
              <a:gd name="connsiteX2" fmla="*/ 2263070 w 2263070"/>
              <a:gd name="connsiteY2" fmla="*/ 687216 h 687216"/>
              <a:gd name="connsiteX3" fmla="*/ 0 w 2263070"/>
              <a:gd name="connsiteY3" fmla="*/ 687216 h 687216"/>
              <a:gd name="connsiteX4" fmla="*/ 0 w 2263070"/>
              <a:gd name="connsiteY4" fmla="*/ 0 h 687216"/>
              <a:gd name="connsiteX0" fmla="*/ 0 w 2263070"/>
              <a:gd name="connsiteY0" fmla="*/ 0 h 687216"/>
              <a:gd name="connsiteX1" fmla="*/ 2263070 w 2263070"/>
              <a:gd name="connsiteY1" fmla="*/ 0 h 687216"/>
              <a:gd name="connsiteX2" fmla="*/ 2263070 w 2263070"/>
              <a:gd name="connsiteY2" fmla="*/ 687216 h 687216"/>
              <a:gd name="connsiteX3" fmla="*/ 0 w 2263070"/>
              <a:gd name="connsiteY3" fmla="*/ 687216 h 687216"/>
              <a:gd name="connsiteX4" fmla="*/ 0 w 2263070"/>
              <a:gd name="connsiteY4" fmla="*/ 0 h 687216"/>
              <a:gd name="connsiteX0" fmla="*/ 0 w 2263070"/>
              <a:gd name="connsiteY0" fmla="*/ 0 h 687216"/>
              <a:gd name="connsiteX1" fmla="*/ 2263070 w 2263070"/>
              <a:gd name="connsiteY1" fmla="*/ 0 h 687216"/>
              <a:gd name="connsiteX2" fmla="*/ 2263070 w 2263070"/>
              <a:gd name="connsiteY2" fmla="*/ 687216 h 687216"/>
              <a:gd name="connsiteX3" fmla="*/ 0 w 2263070"/>
              <a:gd name="connsiteY3" fmla="*/ 687216 h 687216"/>
              <a:gd name="connsiteX4" fmla="*/ 0 w 2263070"/>
              <a:gd name="connsiteY4" fmla="*/ 0 h 687216"/>
              <a:gd name="connsiteX0" fmla="*/ 0 w 2263070"/>
              <a:gd name="connsiteY0" fmla="*/ 0 h 687216"/>
              <a:gd name="connsiteX1" fmla="*/ 2263070 w 2263070"/>
              <a:gd name="connsiteY1" fmla="*/ 0 h 687216"/>
              <a:gd name="connsiteX2" fmla="*/ 2263070 w 2263070"/>
              <a:gd name="connsiteY2" fmla="*/ 687216 h 687216"/>
              <a:gd name="connsiteX3" fmla="*/ 0 w 2263070"/>
              <a:gd name="connsiteY3" fmla="*/ 687216 h 687216"/>
              <a:gd name="connsiteX4" fmla="*/ 0 w 2263070"/>
              <a:gd name="connsiteY4" fmla="*/ 0 h 6872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63070" h="687216">
                <a:moveTo>
                  <a:pt x="0" y="0"/>
                </a:moveTo>
                <a:lnTo>
                  <a:pt x="2263070" y="0"/>
                </a:lnTo>
                <a:cubicBezTo>
                  <a:pt x="2090180" y="109772"/>
                  <a:pt x="1973498" y="458379"/>
                  <a:pt x="2263070" y="687216"/>
                </a:cubicBezTo>
                <a:lnTo>
                  <a:pt x="0" y="687216"/>
                </a:lnTo>
                <a:lnTo>
                  <a:pt x="0" y="0"/>
                </a:ln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77" name="TextBox 76"/>
          <p:cNvSpPr txBox="1"/>
          <p:nvPr/>
        </p:nvSpPr>
        <p:spPr>
          <a:xfrm flipH="1">
            <a:off x="3848355" y="4984475"/>
            <a:ext cx="2408065" cy="83099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>
              <a:defRPr/>
            </a:pP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Lead Collaborations</a:t>
            </a:r>
          </a:p>
        </p:txBody>
      </p:sp>
      <p:sp>
        <p:nvSpPr>
          <p:cNvPr id="12" name="Rectangle 11"/>
          <p:cNvSpPr/>
          <p:nvPr/>
        </p:nvSpPr>
        <p:spPr>
          <a:xfrm>
            <a:off x="688004" y="2421284"/>
            <a:ext cx="1250663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9600" dirty="0">
                <a:latin typeface="Segoe UI Symbol" panose="020B0502040204020203" pitchFamily="34" charset="0"/>
                <a:ea typeface="Calibri" panose="020F0502020204030204" pitchFamily="34" charset="0"/>
                <a:cs typeface="Segoe UI Symbol" panose="020B0502040204020203" pitchFamily="34" charset="0"/>
              </a:rPr>
              <a:t>✚</a:t>
            </a:r>
            <a:endParaRPr lang="en-US" sz="6600" dirty="0"/>
          </a:p>
        </p:txBody>
      </p:sp>
    </p:spTree>
    <p:extLst>
      <p:ext uri="{BB962C8B-B14F-4D97-AF65-F5344CB8AC3E}">
        <p14:creationId xmlns:p14="http://schemas.microsoft.com/office/powerpoint/2010/main" val="1198017547"/>
      </p:ext>
    </p:extLst>
  </p:cSld>
  <p:clrMapOvr>
    <a:masterClrMapping/>
  </p:clrMapOvr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89</TotalTime>
  <Words>1252</Words>
  <Application>Microsoft Office PowerPoint</Application>
  <PresentationFormat>Widescreen</PresentationFormat>
  <Paragraphs>155</Paragraphs>
  <Slides>17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17</vt:i4>
      </vt:variant>
    </vt:vector>
  </HeadingPairs>
  <TitlesOfParts>
    <vt:vector size="26" baseType="lpstr">
      <vt:lpstr>Arial</vt:lpstr>
      <vt:lpstr>Calibri</vt:lpstr>
      <vt:lpstr>Calibri Light</vt:lpstr>
      <vt:lpstr>Segoe UI Symbol</vt:lpstr>
      <vt:lpstr>Wingdings</vt:lpstr>
      <vt:lpstr>Custom Design</vt:lpstr>
      <vt:lpstr>Office Theme</vt:lpstr>
      <vt:lpstr>2_Custom Design</vt:lpstr>
      <vt:lpstr>1_Custom Design</vt:lpstr>
      <vt:lpstr>UCI New Employee Orientation 2020: </vt:lpstr>
      <vt:lpstr>PowerPoint Presentation</vt:lpstr>
      <vt:lpstr>Why Do We Need a Plan? </vt:lpstr>
      <vt:lpstr>Community</vt:lpstr>
      <vt:lpstr>Community Goals</vt:lpstr>
      <vt:lpstr>Thriving</vt:lpstr>
      <vt:lpstr>Thriving Goals</vt:lpstr>
      <vt:lpstr>Wellness</vt:lpstr>
      <vt:lpstr>Wellness Goals</vt:lpstr>
      <vt:lpstr>Are You Up for a Challenge?</vt:lpstr>
      <vt:lpstr>#ActForInclusion</vt:lpstr>
      <vt:lpstr>Ways to #ActForInclusion</vt:lpstr>
      <vt:lpstr>Inclusive Excellence Certificate Program</vt:lpstr>
      <vt:lpstr>Black Thriving Initiative </vt:lpstr>
      <vt:lpstr>Black Thriving Initiative: Priorities </vt:lpstr>
      <vt:lpstr>PowerPoint Presentation</vt:lpstr>
      <vt:lpstr>Find Out More</vt:lpstr>
    </vt:vector>
  </TitlesOfParts>
  <Company>UC Irvine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Tootie Yee</dc:creator>
  <cp:lastModifiedBy>Tootie Yee</cp:lastModifiedBy>
  <cp:revision>13</cp:revision>
  <dcterms:created xsi:type="dcterms:W3CDTF">2020-09-22T22:51:55Z</dcterms:created>
  <dcterms:modified xsi:type="dcterms:W3CDTF">2020-10-12T19:21:18Z</dcterms:modified>
</cp:coreProperties>
</file>