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3411200" cy="10058400"/>
  <p:notesSz cx="6881813" cy="9296400"/>
  <p:defaultTextStyle>
    <a:defPPr>
      <a:defRPr lang="en-US"/>
    </a:defPPr>
    <a:lvl1pPr marL="0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465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292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393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585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32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8786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25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1714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79A"/>
    <a:srgbClr val="7B9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14" y="102"/>
      </p:cViewPr>
      <p:guideLst>
        <p:guide orient="horz" pos="3168"/>
        <p:guide pos="42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, Bob" userId="526126c3-f9d3-4d6d-81a6-40bf192b4903" providerId="ADAL" clId="{762B17BE-D738-4A80-8275-C1B085556E1E}"/>
    <pc:docChg chg="delSld">
      <pc:chgData name="Martin, Bob" userId="526126c3-f9d3-4d6d-81a6-40bf192b4903" providerId="ADAL" clId="{762B17BE-D738-4A80-8275-C1B085556E1E}" dt="2022-12-13T21:24:21.814" v="1" actId="47"/>
      <pc:docMkLst>
        <pc:docMk/>
      </pc:docMkLst>
      <pc:sldChg chg="del">
        <pc:chgData name="Martin, Bob" userId="526126c3-f9d3-4d6d-81a6-40bf192b4903" providerId="ADAL" clId="{762B17BE-D738-4A80-8275-C1B085556E1E}" dt="2022-12-13T21:24:13.883" v="0" actId="47"/>
        <pc:sldMkLst>
          <pc:docMk/>
          <pc:sldMk cId="0" sldId="260"/>
        </pc:sldMkLst>
      </pc:sldChg>
      <pc:sldChg chg="del">
        <pc:chgData name="Martin, Bob" userId="526126c3-f9d3-4d6d-81a6-40bf192b4903" providerId="ADAL" clId="{762B17BE-D738-4A80-8275-C1B085556E1E}" dt="2022-12-13T21:24:21.814" v="1" actId="47"/>
        <pc:sldMkLst>
          <pc:docMk/>
          <pc:sldMk cId="3295670451" sldId="261"/>
        </pc:sldMkLst>
      </pc:sldChg>
      <pc:sldChg chg="del">
        <pc:chgData name="Martin, Bob" userId="526126c3-f9d3-4d6d-81a6-40bf192b4903" providerId="ADAL" clId="{762B17BE-D738-4A80-8275-C1B085556E1E}" dt="2022-12-13T21:24:13.883" v="0" actId="47"/>
        <pc:sldMkLst>
          <pc:docMk/>
          <pc:sldMk cId="3187153999" sldId="263"/>
        </pc:sldMkLst>
      </pc:sldChg>
      <pc:sldChg chg="del">
        <pc:chgData name="Martin, Bob" userId="526126c3-f9d3-4d6d-81a6-40bf192b4903" providerId="ADAL" clId="{762B17BE-D738-4A80-8275-C1B085556E1E}" dt="2022-12-13T21:24:13.883" v="0" actId="47"/>
        <pc:sldMkLst>
          <pc:docMk/>
          <pc:sldMk cId="691481938" sldId="264"/>
        </pc:sldMkLst>
      </pc:sldChg>
      <pc:sldChg chg="del">
        <pc:chgData name="Martin, Bob" userId="526126c3-f9d3-4d6d-81a6-40bf192b4903" providerId="ADAL" clId="{762B17BE-D738-4A80-8275-C1B085556E1E}" dt="2022-12-13T21:24:21.814" v="1" actId="47"/>
        <pc:sldMkLst>
          <pc:docMk/>
          <pc:sldMk cId="3094384504" sldId="267"/>
        </pc:sldMkLst>
      </pc:sldChg>
      <pc:sldChg chg="del">
        <pc:chgData name="Martin, Bob" userId="526126c3-f9d3-4d6d-81a6-40bf192b4903" providerId="ADAL" clId="{762B17BE-D738-4A80-8275-C1B085556E1E}" dt="2022-12-13T21:24:21.814" v="1" actId="47"/>
        <pc:sldMkLst>
          <pc:docMk/>
          <pc:sldMk cId="2932311859" sldId="269"/>
        </pc:sldMkLst>
      </pc:sldChg>
      <pc:sldMasterChg chg="delSldLayout">
        <pc:chgData name="Martin, Bob" userId="526126c3-f9d3-4d6d-81a6-40bf192b4903" providerId="ADAL" clId="{762B17BE-D738-4A80-8275-C1B085556E1E}" dt="2022-12-13T21:24:13.883" v="0" actId="47"/>
        <pc:sldMasterMkLst>
          <pc:docMk/>
          <pc:sldMasterMk cId="0" sldId="2147483648"/>
        </pc:sldMasterMkLst>
        <pc:sldLayoutChg chg="del">
          <pc:chgData name="Martin, Bob" userId="526126c3-f9d3-4d6d-81a6-40bf192b4903" providerId="ADAL" clId="{762B17BE-D738-4A80-8275-C1B085556E1E}" dt="2022-12-13T21:24:13.883" v="0" actId="47"/>
          <pc:sldLayoutMkLst>
            <pc:docMk/>
            <pc:sldMasterMk cId="0" sldId="2147483648"/>
            <pc:sldLayoutMk cId="0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r">
              <a:defRPr sz="1200"/>
            </a:lvl1pPr>
          </a:lstStyle>
          <a:p>
            <a:fld id="{59387B56-46B7-45DB-A903-48075D799480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3" tIns="46587" rIns="93173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3" tIns="46587" rIns="93173" bIns="4658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r">
              <a:defRPr sz="1200"/>
            </a:lvl1pPr>
          </a:lstStyle>
          <a:p>
            <a:fld id="{66B0E20A-4260-444A-A607-B6E63DE76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24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1465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62928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94393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25858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57321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88786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20251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51714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340" y="112607"/>
            <a:ext cx="13066519" cy="1182793"/>
          </a:xfrm>
        </p:spPr>
        <p:txBody>
          <a:bodyPr anchor="b">
            <a:normAutofit/>
          </a:bodyPr>
          <a:lstStyle>
            <a:lvl1pPr algn="l">
              <a:defRPr sz="5400" b="0" u="none" cap="none" spc="0">
                <a:ln w="0"/>
                <a:solidFill>
                  <a:srgbClr val="29579A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172339" y="1291650"/>
            <a:ext cx="13066519" cy="2506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D7EFA1B-4E0F-564B-8C7A-8EF2A2EA4BEC}"/>
              </a:ext>
            </a:extLst>
          </p:cNvPr>
          <p:cNvSpPr/>
          <p:nvPr userDrawn="1"/>
        </p:nvSpPr>
        <p:spPr>
          <a:xfrm>
            <a:off x="0" y="9448800"/>
            <a:ext cx="13411200" cy="609600"/>
          </a:xfrm>
          <a:prstGeom prst="rect">
            <a:avLst/>
          </a:prstGeom>
          <a:solidFill>
            <a:srgbClr val="2856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190">
              <a:noFill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488" y="9525000"/>
            <a:ext cx="2495638" cy="47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45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402803"/>
            <a:ext cx="12070080" cy="1676401"/>
          </a:xfrm>
          <a:prstGeom prst="rect">
            <a:avLst/>
          </a:prstGeom>
        </p:spPr>
        <p:txBody>
          <a:bodyPr vert="horz" lIns="146293" tIns="73146" rIns="146293" bIns="7314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2346962"/>
            <a:ext cx="12070080" cy="6638079"/>
          </a:xfrm>
          <a:prstGeom prst="rect">
            <a:avLst/>
          </a:prstGeom>
        </p:spPr>
        <p:txBody>
          <a:bodyPr vert="horz" lIns="146293" tIns="73146" rIns="146293" bIns="7314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561" y="9322648"/>
            <a:ext cx="31292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06D2D-AB32-45C8-8F40-816B7B1832C6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82160" y="9322648"/>
            <a:ext cx="42468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11360" y="9322648"/>
            <a:ext cx="31292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83E52-9216-49B5-A0D8-330CA870F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4629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599" indent="-548599" algn="l" defTabSz="146292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629" indent="-457165" algn="l" defTabSz="146292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61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125" indent="-365732" algn="l" defTabSz="146292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590" indent="-365732" algn="l" defTabSz="146292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054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518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5983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447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65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92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393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5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32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8786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25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1714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Action Items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061723"/>
              </p:ext>
            </p:extLst>
          </p:nvPr>
        </p:nvGraphicFramePr>
        <p:xfrm>
          <a:off x="304799" y="1676400"/>
          <a:ext cx="12801600" cy="5281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99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526">
                  <a:extLst>
                    <a:ext uri="{9D8B030D-6E8A-4147-A177-3AD203B41FA5}">
                      <a16:colId xmlns:a16="http://schemas.microsoft.com/office/drawing/2014/main" val="249649505"/>
                    </a:ext>
                  </a:extLst>
                </a:gridCol>
                <a:gridCol w="2524923">
                  <a:extLst>
                    <a:ext uri="{9D8B030D-6E8A-4147-A177-3AD203B41FA5}">
                      <a16:colId xmlns:a16="http://schemas.microsoft.com/office/drawing/2014/main" val="3906073964"/>
                    </a:ext>
                  </a:extLst>
                </a:gridCol>
                <a:gridCol w="897022">
                  <a:extLst>
                    <a:ext uri="{9D8B030D-6E8A-4147-A177-3AD203B41FA5}">
                      <a16:colId xmlns:a16="http://schemas.microsoft.com/office/drawing/2014/main" val="2810080137"/>
                    </a:ext>
                  </a:extLst>
                </a:gridCol>
              </a:tblGrid>
              <a:tr h="462686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Action Item (corresponding</a:t>
                      </a:r>
                      <a:r>
                        <a:rPr lang="en-US" sz="1400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milestone)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Ref #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Owner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Due</a:t>
                      </a:r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2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949772512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Ect</a:t>
                      </a:r>
                      <a:r>
                        <a:rPr lang="en-US" sz="1100" dirty="0"/>
                        <a:t>.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4103657861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1542133122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3915044280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781994468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697308667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2650437902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11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2571912572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3981727235"/>
                  </a:ext>
                </a:extLst>
              </a:tr>
              <a:tr h="36854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13</a:t>
                      </a:r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100" dirty="0"/>
                    </a:p>
                  </a:txBody>
                  <a:tcPr marL="110642" marR="110642" marT="55321" marB="55321" anchor="ctr"/>
                </a:tc>
                <a:extLst>
                  <a:ext uri="{0D108BD9-81ED-4DB2-BD59-A6C34878D82A}">
                    <a16:rowId xmlns:a16="http://schemas.microsoft.com/office/drawing/2014/main" val="52479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80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32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Action Items </vt:lpstr>
    </vt:vector>
  </TitlesOfParts>
  <Company>UCLA HealthSystem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jejun</dc:creator>
  <cp:lastModifiedBy>Martin, Bob</cp:lastModifiedBy>
  <cp:revision>51</cp:revision>
  <cp:lastPrinted>2019-09-24T20:15:06Z</cp:lastPrinted>
  <dcterms:created xsi:type="dcterms:W3CDTF">2012-02-24T23:19:53Z</dcterms:created>
  <dcterms:modified xsi:type="dcterms:W3CDTF">2022-12-13T21:24:22Z</dcterms:modified>
</cp:coreProperties>
</file>