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ags/tag2.xml" ContentType="application/vnd.openxmlformats-officedocument.presentationml.tags+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09" r:id="rId4"/>
    <p:sldMasterId id="2147483827" r:id="rId5"/>
  </p:sldMasterIdLst>
  <p:notesMasterIdLst>
    <p:notesMasterId r:id="rId19"/>
  </p:notesMasterIdLst>
  <p:sldIdLst>
    <p:sldId id="257" r:id="rId6"/>
    <p:sldId id="2147472916" r:id="rId7"/>
    <p:sldId id="2147472915" r:id="rId8"/>
    <p:sldId id="2147472918" r:id="rId9"/>
    <p:sldId id="2147472914" r:id="rId10"/>
    <p:sldId id="2147472910" r:id="rId11"/>
    <p:sldId id="2147472923" r:id="rId12"/>
    <p:sldId id="2147472933" r:id="rId13"/>
    <p:sldId id="270" r:id="rId14"/>
    <p:sldId id="2147472929" r:id="rId15"/>
    <p:sldId id="2147472928" r:id="rId16"/>
    <p:sldId id="2147472931" r:id="rId17"/>
    <p:sldId id="2147472932" r:id="rId18"/>
  </p:sldIdLst>
  <p:sldSz cx="12192000" cy="6858000"/>
  <p:notesSz cx="6985000" cy="9283700"/>
  <p:custDataLst>
    <p:tags r:id="rId2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8B53862-EF38-7231-9713-F8AD73E8C2AA}" name="Monica Shaffer" initials="MS" userId="S::mshaff@ad.uci.edu::cc23c1fe-0f3a-4665-bef7-38011a92f3e5" providerId="AD"/>
  <p188:author id="{83A9B9C5-FA96-5DF2-BBC4-BCEF285325F5}" name="Julie Anne Lance" initials="JAL" userId="S::jlance@AD.UCI.EDU::ccd1f631-3489-475c-88f4-32896934e072"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4A4"/>
    <a:srgbClr val="1B3D6D"/>
    <a:srgbClr val="3C3C3C"/>
    <a:srgbClr val="ED7D31"/>
    <a:srgbClr val="FFFFFF"/>
    <a:srgbClr val="595959"/>
    <a:srgbClr val="FF8C2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D1ED6CD-35E9-49AF-8827-56A3C8C99B3B}" v="5" dt="2023-11-13T22:05:45.271"/>
    <p1510:client id="{D90F0711-13AB-4D74-A35C-23A285ADF9FE}" v="6" dt="2023-11-13T21:29:49.170"/>
  </p1510:revLst>
</p1510:revInfo>
</file>

<file path=ppt/tableStyles.xml><?xml version="1.0" encoding="utf-8"?>
<a:tblStyleLst xmlns:a="http://schemas.openxmlformats.org/drawingml/2006/main" def="{5C22544A-7EE6-4342-B048-85BDC9FD1C3A}">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77365" autoAdjust="0"/>
  </p:normalViewPr>
  <p:slideViewPr>
    <p:cSldViewPr snapToGrid="0">
      <p:cViewPr varScale="1">
        <p:scale>
          <a:sx n="56" d="100"/>
          <a:sy n="56" d="100"/>
        </p:scale>
        <p:origin x="1296"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microsoft.com/office/2018/10/relationships/authors" Target="authors.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tags" Target="tags/tag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Column02</c:v>
                </c:pt>
              </c:strCache>
            </c:strRef>
          </c:tx>
          <c:dPt>
            <c:idx val="0"/>
            <c:bubble3D val="0"/>
            <c:spPr>
              <a:solidFill>
                <a:srgbClr val="86C300"/>
              </a:solidFill>
              <a:ln w="12700">
                <a:solidFill>
                  <a:srgbClr val="FFFFFF"/>
                </a:solidFill>
              </a:ln>
            </c:spPr>
            <c:extLst>
              <c:ext xmlns:c16="http://schemas.microsoft.com/office/drawing/2014/chart" uri="{C3380CC4-5D6E-409C-BE32-E72D297353CC}">
                <c16:uniqueId val="{00000001-B149-4CF9-A5C1-5B695D9FC44E}"/>
              </c:ext>
            </c:extLst>
          </c:dPt>
          <c:dPt>
            <c:idx val="1"/>
            <c:bubble3D val="0"/>
            <c:spPr>
              <a:solidFill>
                <a:srgbClr val="E0E0E0"/>
              </a:solidFill>
              <a:ln w="12700">
                <a:solidFill>
                  <a:srgbClr val="FFFFFF"/>
                </a:solidFill>
              </a:ln>
            </c:spPr>
            <c:extLst>
              <c:ext xmlns:c16="http://schemas.microsoft.com/office/drawing/2014/chart" uri="{C3380CC4-5D6E-409C-BE32-E72D297353CC}">
                <c16:uniqueId val="{00000003-B149-4CF9-A5C1-5B695D9FC44E}"/>
              </c:ext>
            </c:extLst>
          </c:dPt>
          <c:dPt>
            <c:idx val="2"/>
            <c:bubble3D val="0"/>
            <c:spPr>
              <a:noFill/>
            </c:spPr>
            <c:extLst>
              <c:ext xmlns:c16="http://schemas.microsoft.com/office/drawing/2014/chart" uri="{C3380CC4-5D6E-409C-BE32-E72D297353CC}">
                <c16:uniqueId val="{00000005-B149-4CF9-A5C1-5B695D9FC44E}"/>
              </c:ext>
            </c:extLst>
          </c:dPt>
          <c:cat>
            <c:multiLvlStrRef>
              <c:f>Sheet1!$A$2:$A$4</c:f>
            </c:multiLvlStrRef>
          </c:cat>
          <c:val>
            <c:numRef>
              <c:f>Sheet1!$B$2:$B$4</c:f>
              <c:numCache>
                <c:formatCode>General</c:formatCode>
                <c:ptCount val="3"/>
                <c:pt idx="0">
                  <c:v>3.6749999999999998</c:v>
                </c:pt>
                <c:pt idx="1">
                  <c:v>1.325</c:v>
                </c:pt>
                <c:pt idx="2">
                  <c:v>5</c:v>
                </c:pt>
              </c:numCache>
            </c:numRef>
          </c:val>
          <c:extLst>
            <c:ext xmlns:c16="http://schemas.microsoft.com/office/drawing/2014/chart" uri="{C3380CC4-5D6E-409C-BE32-E72D297353CC}">
              <c16:uniqueId val="{00000006-B149-4CF9-A5C1-5B695D9FC44E}"/>
            </c:ext>
          </c:extLst>
        </c:ser>
        <c:dLbls>
          <c:showLegendKey val="0"/>
          <c:showVal val="0"/>
          <c:showCatName val="0"/>
          <c:showSerName val="0"/>
          <c:showPercent val="0"/>
          <c:showBubbleSize val="0"/>
          <c:showLeaderLines val="0"/>
        </c:dLbls>
        <c:firstSliceAng val="270"/>
        <c:holeSize val="78"/>
      </c:doughnutChart>
    </c:plotArea>
    <c:plotVisOnly val="1"/>
    <c:dispBlanksAs val="zero"/>
    <c:showDLblsOverMax val="1"/>
  </c:chart>
  <c:txPr>
    <a:bodyPr/>
    <a:lstStyle/>
    <a:p>
      <a:pPr>
        <a:defRPr sz="1800" smtId="4294967295"/>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Sheet1!$B$1</c:f>
              <c:strCache>
                <c:ptCount val="1"/>
              </c:strCache>
            </c:strRef>
          </c:tx>
          <c:spPr>
            <a:ln w="25400">
              <a:solidFill>
                <a:srgbClr val="FFFFFF"/>
              </a:solidFill>
            </a:ln>
          </c:spPr>
          <c:invertIfNegative val="1"/>
          <c:dPt>
            <c:idx val="0"/>
            <c:invertIfNegative val="1"/>
            <c:bubble3D val="0"/>
            <c:spPr>
              <a:solidFill>
                <a:srgbClr val="86C300"/>
              </a:solidFill>
              <a:ln w="12700">
                <a:solidFill>
                  <a:srgbClr val="FFFFFF"/>
                </a:solidFill>
              </a:ln>
            </c:spPr>
            <c:extLst>
              <c:ext xmlns:c16="http://schemas.microsoft.com/office/drawing/2014/chart" uri="{C3380CC4-5D6E-409C-BE32-E72D297353CC}">
                <c16:uniqueId val="{00000001-0059-4EF4-AC22-EA79849E0B2E}"/>
              </c:ext>
            </c:extLst>
          </c:dPt>
          <c:cat>
            <c:multiLvlStrRef>
              <c:f>Sheet1!$A$2,Sheet1!$A$2</c:f>
            </c:multiLvlStrRef>
          </c:cat>
          <c:val>
            <c:numRef>
              <c:f>Sheet1!$B$2</c:f>
              <c:numCache>
                <c:formatCode>General</c:formatCode>
                <c:ptCount val="1"/>
                <c:pt idx="0">
                  <c:v>33</c:v>
                </c:pt>
              </c:numCache>
            </c:numRef>
          </c:val>
          <c:extLst>
            <c:ext xmlns:c16="http://schemas.microsoft.com/office/drawing/2014/chart" uri="{C3380CC4-5D6E-409C-BE32-E72D297353CC}">
              <c16:uniqueId val="{00000002-0059-4EF4-AC22-EA79849E0B2E}"/>
            </c:ext>
          </c:extLst>
        </c:ser>
        <c:ser>
          <c:idx val="1"/>
          <c:order val="1"/>
          <c:tx>
            <c:strRef>
              <c:f>Sheet1!$C$1</c:f>
              <c:strCache>
                <c:ptCount val="1"/>
              </c:strCache>
            </c:strRef>
          </c:tx>
          <c:spPr>
            <a:ln w="25400">
              <a:solidFill>
                <a:srgbClr val="FFFFFF"/>
              </a:solidFill>
            </a:ln>
          </c:spPr>
          <c:invertIfNegative val="1"/>
          <c:dPt>
            <c:idx val="0"/>
            <c:invertIfNegative val="1"/>
            <c:bubble3D val="0"/>
            <c:spPr>
              <a:solidFill>
                <a:srgbClr val="E0E0E0"/>
              </a:solidFill>
              <a:ln w="12700">
                <a:solidFill>
                  <a:srgbClr val="FFFFFF"/>
                </a:solidFill>
              </a:ln>
            </c:spPr>
            <c:extLst>
              <c:ext xmlns:c16="http://schemas.microsoft.com/office/drawing/2014/chart" uri="{C3380CC4-5D6E-409C-BE32-E72D297353CC}">
                <c16:uniqueId val="{00000004-0059-4EF4-AC22-EA79849E0B2E}"/>
              </c:ext>
            </c:extLst>
          </c:dPt>
          <c:cat>
            <c:multiLvlStrRef>
              <c:f>Sheet1!$A$2,Sheet1!$A$2</c:f>
            </c:multiLvlStrRef>
          </c:cat>
          <c:val>
            <c:numRef>
              <c:f>Sheet1!$C$2</c:f>
              <c:numCache>
                <c:formatCode>General</c:formatCode>
                <c:ptCount val="1"/>
                <c:pt idx="0">
                  <c:v>67</c:v>
                </c:pt>
              </c:numCache>
            </c:numRef>
          </c:val>
          <c:extLst>
            <c:ext xmlns:c16="http://schemas.microsoft.com/office/drawing/2014/chart" uri="{C3380CC4-5D6E-409C-BE32-E72D297353CC}">
              <c16:uniqueId val="{00000005-0059-4EF4-AC22-EA79849E0B2E}"/>
            </c:ext>
          </c:extLst>
        </c:ser>
        <c:dLbls>
          <c:showLegendKey val="0"/>
          <c:showVal val="0"/>
          <c:showCatName val="0"/>
          <c:showSerName val="0"/>
          <c:showPercent val="0"/>
          <c:showBubbleSize val="0"/>
        </c:dLbls>
        <c:gapWidth val="20"/>
        <c:overlap val="100"/>
        <c:axId val="67451136"/>
        <c:axId val="66437120"/>
      </c:barChart>
      <c:catAx>
        <c:axId val="67451136"/>
        <c:scaling>
          <c:orientation val="minMax"/>
        </c:scaling>
        <c:delete val="1"/>
        <c:axPos val="l"/>
        <c:numFmt formatCode="General" sourceLinked="1"/>
        <c:majorTickMark val="none"/>
        <c:minorTickMark val="none"/>
        <c:tickLblPos val="nextTo"/>
        <c:crossAx val="66437120"/>
        <c:crosses val="autoZero"/>
        <c:auto val="0"/>
        <c:lblAlgn val="ctr"/>
        <c:lblOffset val="100"/>
        <c:noMultiLvlLbl val="0"/>
      </c:catAx>
      <c:valAx>
        <c:axId val="66437120"/>
        <c:scaling>
          <c:orientation val="minMax"/>
          <c:min val="0"/>
        </c:scaling>
        <c:delete val="1"/>
        <c:axPos val="b"/>
        <c:numFmt formatCode="0%" sourceLinked="1"/>
        <c:majorTickMark val="none"/>
        <c:minorTickMark val="none"/>
        <c:tickLblPos val="nextTo"/>
        <c:crossAx val="67451136"/>
        <c:crosses val="autoZero"/>
        <c:crossBetween val="between"/>
      </c:valAx>
    </c:plotArea>
    <c:plotVisOnly val="1"/>
    <c:dispBlanksAs val="zero"/>
    <c:showDLblsOverMax val="1"/>
  </c:chart>
  <c:txPr>
    <a:bodyPr/>
    <a:lstStyle/>
    <a:p>
      <a:pPr>
        <a:defRPr sz="1800" smtId="4294967295"/>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sz="600" b="1">
                <a:solidFill>
                  <a:srgbClr val="000000"/>
                </a:solidFill>
              </a:rPr>
              <a:t>1:7 2:7 3:13 4:24 5:49</a:t>
            </a:r>
          </a:p>
        </c:rich>
      </c:tx>
      <c:overlay val="1"/>
    </c:title>
    <c:autoTitleDeleted val="0"/>
    <c:plotArea>
      <c:layout/>
      <c:barChart>
        <c:barDir val="bar"/>
        <c:grouping val="percentStacked"/>
        <c:varyColors val="0"/>
        <c:ser>
          <c:idx val="0"/>
          <c:order val="0"/>
          <c:tx>
            <c:strRef>
              <c:f>Sheet1!$B$1</c:f>
              <c:strCache>
                <c:ptCount val="1"/>
              </c:strCache>
            </c:strRef>
          </c:tx>
          <c:spPr>
            <a:ln w="25400">
              <a:solidFill>
                <a:srgbClr val="FFFFFF"/>
              </a:solidFill>
            </a:ln>
          </c:spPr>
          <c:invertIfNegative val="1"/>
          <c:dPt>
            <c:idx val="0"/>
            <c:invertIfNegative val="1"/>
            <c:bubble3D val="0"/>
            <c:spPr>
              <a:solidFill>
                <a:srgbClr val="B2292E"/>
              </a:solidFill>
              <a:ln w="12700">
                <a:solidFill>
                  <a:srgbClr val="FFFFFF"/>
                </a:solidFill>
              </a:ln>
            </c:spPr>
            <c:extLst>
              <c:ext xmlns:c16="http://schemas.microsoft.com/office/drawing/2014/chart" uri="{C3380CC4-5D6E-409C-BE32-E72D297353CC}">
                <c16:uniqueId val="{00000001-D5EF-48B8-9155-BBCABD50773C}"/>
              </c:ext>
            </c:extLst>
          </c:dPt>
          <c:cat>
            <c:multiLvlStrRef>
              <c:f>Sheet1!$A$2,Sheet1!$A$2,Sheet1!$A$2,Sheet1!$A$2,Sheet1!$A$2</c:f>
            </c:multiLvlStrRef>
          </c:cat>
          <c:val>
            <c:numRef>
              <c:f>Sheet1!$B$2</c:f>
              <c:numCache>
                <c:formatCode>General</c:formatCode>
                <c:ptCount val="1"/>
                <c:pt idx="0">
                  <c:v>7</c:v>
                </c:pt>
              </c:numCache>
            </c:numRef>
          </c:val>
          <c:extLst>
            <c:ext xmlns:c16="http://schemas.microsoft.com/office/drawing/2014/chart" uri="{C3380CC4-5D6E-409C-BE32-E72D297353CC}">
              <c16:uniqueId val="{00000002-D5EF-48B8-9155-BBCABD50773C}"/>
            </c:ext>
          </c:extLst>
        </c:ser>
        <c:ser>
          <c:idx val="1"/>
          <c:order val="1"/>
          <c:tx>
            <c:strRef>
              <c:f>Sheet1!$C$1</c:f>
              <c:strCache>
                <c:ptCount val="1"/>
              </c:strCache>
            </c:strRef>
          </c:tx>
          <c:spPr>
            <a:ln w="25400">
              <a:solidFill>
                <a:srgbClr val="FFFFFF"/>
              </a:solidFill>
            </a:ln>
          </c:spPr>
          <c:invertIfNegative val="1"/>
          <c:dPt>
            <c:idx val="0"/>
            <c:invertIfNegative val="1"/>
            <c:bubble3D val="0"/>
            <c:spPr>
              <a:solidFill>
                <a:srgbClr val="D96931"/>
              </a:solidFill>
              <a:ln w="12700">
                <a:solidFill>
                  <a:srgbClr val="FFFFFF"/>
                </a:solidFill>
              </a:ln>
            </c:spPr>
            <c:extLst>
              <c:ext xmlns:c16="http://schemas.microsoft.com/office/drawing/2014/chart" uri="{C3380CC4-5D6E-409C-BE32-E72D297353CC}">
                <c16:uniqueId val="{00000004-D5EF-48B8-9155-BBCABD50773C}"/>
              </c:ext>
            </c:extLst>
          </c:dPt>
          <c:cat>
            <c:multiLvlStrRef>
              <c:f>Sheet1!$A$2,Sheet1!$A$2,Sheet1!$A$2,Sheet1!$A$2,Sheet1!$A$2</c:f>
            </c:multiLvlStrRef>
          </c:cat>
          <c:val>
            <c:numRef>
              <c:f>Sheet1!$C$2</c:f>
              <c:numCache>
                <c:formatCode>General</c:formatCode>
                <c:ptCount val="1"/>
                <c:pt idx="0">
                  <c:v>7</c:v>
                </c:pt>
              </c:numCache>
            </c:numRef>
          </c:val>
          <c:extLst>
            <c:ext xmlns:c16="http://schemas.microsoft.com/office/drawing/2014/chart" uri="{C3380CC4-5D6E-409C-BE32-E72D297353CC}">
              <c16:uniqueId val="{00000005-D5EF-48B8-9155-BBCABD50773C}"/>
            </c:ext>
          </c:extLst>
        </c:ser>
        <c:ser>
          <c:idx val="2"/>
          <c:order val="2"/>
          <c:tx>
            <c:strRef>
              <c:f>Sheet1!$D$1</c:f>
              <c:strCache>
                <c:ptCount val="1"/>
              </c:strCache>
            </c:strRef>
          </c:tx>
          <c:spPr>
            <a:ln w="25400">
              <a:solidFill>
                <a:srgbClr val="FFFFFF"/>
              </a:solidFill>
            </a:ln>
          </c:spPr>
          <c:invertIfNegative val="1"/>
          <c:dPt>
            <c:idx val="0"/>
            <c:invertIfNegative val="1"/>
            <c:bubble3D val="0"/>
            <c:spPr>
              <a:solidFill>
                <a:srgbClr val="F1D09F"/>
              </a:solidFill>
              <a:ln w="12700">
                <a:solidFill>
                  <a:srgbClr val="FFFFFF"/>
                </a:solidFill>
              </a:ln>
            </c:spPr>
            <c:extLst>
              <c:ext xmlns:c16="http://schemas.microsoft.com/office/drawing/2014/chart" uri="{C3380CC4-5D6E-409C-BE32-E72D297353CC}">
                <c16:uniqueId val="{00000007-D5EF-48B8-9155-BBCABD50773C}"/>
              </c:ext>
            </c:extLst>
          </c:dPt>
          <c:cat>
            <c:multiLvlStrRef>
              <c:f>Sheet1!$A$2,Sheet1!$A$2,Sheet1!$A$2,Sheet1!$A$2,Sheet1!$A$2</c:f>
            </c:multiLvlStrRef>
          </c:cat>
          <c:val>
            <c:numRef>
              <c:f>Sheet1!$D$2</c:f>
              <c:numCache>
                <c:formatCode>General</c:formatCode>
                <c:ptCount val="1"/>
                <c:pt idx="0">
                  <c:v>13</c:v>
                </c:pt>
              </c:numCache>
            </c:numRef>
          </c:val>
          <c:extLst>
            <c:ext xmlns:c16="http://schemas.microsoft.com/office/drawing/2014/chart" uri="{C3380CC4-5D6E-409C-BE32-E72D297353CC}">
              <c16:uniqueId val="{00000008-D5EF-48B8-9155-BBCABD50773C}"/>
            </c:ext>
          </c:extLst>
        </c:ser>
        <c:ser>
          <c:idx val="3"/>
          <c:order val="3"/>
          <c:tx>
            <c:strRef>
              <c:f>Sheet1!$E$1</c:f>
              <c:strCache>
                <c:ptCount val="1"/>
              </c:strCache>
            </c:strRef>
          </c:tx>
          <c:spPr>
            <a:ln w="25400">
              <a:solidFill>
                <a:srgbClr val="FFFFFF"/>
              </a:solidFill>
            </a:ln>
          </c:spPr>
          <c:invertIfNegative val="1"/>
          <c:dPt>
            <c:idx val="0"/>
            <c:invertIfNegative val="1"/>
            <c:bubble3D val="0"/>
            <c:spPr>
              <a:solidFill>
                <a:srgbClr val="009383"/>
              </a:solidFill>
              <a:ln w="12700">
                <a:solidFill>
                  <a:srgbClr val="FFFFFF"/>
                </a:solidFill>
              </a:ln>
            </c:spPr>
            <c:extLst>
              <c:ext xmlns:c16="http://schemas.microsoft.com/office/drawing/2014/chart" uri="{C3380CC4-5D6E-409C-BE32-E72D297353CC}">
                <c16:uniqueId val="{0000000A-D5EF-48B8-9155-BBCABD50773C}"/>
              </c:ext>
            </c:extLst>
          </c:dPt>
          <c:cat>
            <c:multiLvlStrRef>
              <c:f>Sheet1!$A$2,Sheet1!$A$2,Sheet1!$A$2,Sheet1!$A$2,Sheet1!$A$2</c:f>
            </c:multiLvlStrRef>
          </c:cat>
          <c:val>
            <c:numRef>
              <c:f>Sheet1!$E$2</c:f>
              <c:numCache>
                <c:formatCode>General</c:formatCode>
                <c:ptCount val="1"/>
                <c:pt idx="0">
                  <c:v>24</c:v>
                </c:pt>
              </c:numCache>
            </c:numRef>
          </c:val>
          <c:extLst>
            <c:ext xmlns:c16="http://schemas.microsoft.com/office/drawing/2014/chart" uri="{C3380CC4-5D6E-409C-BE32-E72D297353CC}">
              <c16:uniqueId val="{0000000B-D5EF-48B8-9155-BBCABD50773C}"/>
            </c:ext>
          </c:extLst>
        </c:ser>
        <c:ser>
          <c:idx val="4"/>
          <c:order val="4"/>
          <c:tx>
            <c:strRef>
              <c:f>Sheet1!$F$1</c:f>
              <c:strCache>
                <c:ptCount val="1"/>
              </c:strCache>
            </c:strRef>
          </c:tx>
          <c:spPr>
            <a:ln w="25400">
              <a:solidFill>
                <a:srgbClr val="FFFFFF"/>
              </a:solidFill>
            </a:ln>
          </c:spPr>
          <c:invertIfNegative val="1"/>
          <c:dPt>
            <c:idx val="0"/>
            <c:invertIfNegative val="1"/>
            <c:bubble3D val="0"/>
            <c:spPr>
              <a:solidFill>
                <a:srgbClr val="005850"/>
              </a:solidFill>
              <a:ln w="12700">
                <a:solidFill>
                  <a:srgbClr val="FFFFFF"/>
                </a:solidFill>
              </a:ln>
            </c:spPr>
            <c:extLst>
              <c:ext xmlns:c16="http://schemas.microsoft.com/office/drawing/2014/chart" uri="{C3380CC4-5D6E-409C-BE32-E72D297353CC}">
                <c16:uniqueId val="{0000000D-D5EF-48B8-9155-BBCABD50773C}"/>
              </c:ext>
            </c:extLst>
          </c:dPt>
          <c:cat>
            <c:multiLvlStrRef>
              <c:f>Sheet1!$A$2,Sheet1!$A$2,Sheet1!$A$2,Sheet1!$A$2,Sheet1!$A$2</c:f>
            </c:multiLvlStrRef>
          </c:cat>
          <c:val>
            <c:numRef>
              <c:f>Sheet1!$F$2</c:f>
              <c:numCache>
                <c:formatCode>General</c:formatCode>
                <c:ptCount val="1"/>
                <c:pt idx="0">
                  <c:v>49</c:v>
                </c:pt>
              </c:numCache>
            </c:numRef>
          </c:val>
          <c:extLst>
            <c:ext xmlns:c16="http://schemas.microsoft.com/office/drawing/2014/chart" uri="{C3380CC4-5D6E-409C-BE32-E72D297353CC}">
              <c16:uniqueId val="{0000000E-D5EF-48B8-9155-BBCABD50773C}"/>
            </c:ext>
          </c:extLst>
        </c:ser>
        <c:dLbls>
          <c:showLegendKey val="0"/>
          <c:showVal val="0"/>
          <c:showCatName val="0"/>
          <c:showSerName val="0"/>
          <c:showPercent val="0"/>
          <c:showBubbleSize val="0"/>
        </c:dLbls>
        <c:gapWidth val="100"/>
        <c:overlap val="100"/>
        <c:axId val="67451136"/>
        <c:axId val="66437120"/>
      </c:barChart>
      <c:catAx>
        <c:axId val="67451136"/>
        <c:scaling>
          <c:orientation val="minMax"/>
        </c:scaling>
        <c:delete val="1"/>
        <c:axPos val="l"/>
        <c:numFmt formatCode="General" sourceLinked="1"/>
        <c:majorTickMark val="none"/>
        <c:minorTickMark val="none"/>
        <c:tickLblPos val="nextTo"/>
        <c:crossAx val="66437120"/>
        <c:crosses val="autoZero"/>
        <c:auto val="0"/>
        <c:lblAlgn val="ctr"/>
        <c:lblOffset val="100"/>
        <c:noMultiLvlLbl val="0"/>
      </c:catAx>
      <c:valAx>
        <c:axId val="66437120"/>
        <c:scaling>
          <c:orientation val="minMax"/>
          <c:max val="1"/>
          <c:min val="0"/>
        </c:scaling>
        <c:delete val="1"/>
        <c:axPos val="b"/>
        <c:numFmt formatCode="0%" sourceLinked="1"/>
        <c:majorTickMark val="none"/>
        <c:minorTickMark val="none"/>
        <c:tickLblPos val="nextTo"/>
        <c:crossAx val="67451136"/>
        <c:crosses val="autoZero"/>
        <c:crossBetween val="between"/>
      </c:valAx>
    </c:plotArea>
    <c:plotVisOnly val="1"/>
    <c:dispBlanksAs val="zero"/>
    <c:showDLblsOverMax val="1"/>
  </c:chart>
  <c:txPr>
    <a:bodyPr/>
    <a:lstStyle/>
    <a:p>
      <a:pPr>
        <a:defRPr sz="1800" smtId="4294967295"/>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Sheet1!$B$1</c:f>
              <c:strCache>
                <c:ptCount val="1"/>
              </c:strCache>
            </c:strRef>
          </c:tx>
          <c:spPr>
            <a:ln w="25400">
              <a:solidFill>
                <a:srgbClr val="FFFFFF"/>
              </a:solidFill>
            </a:ln>
          </c:spPr>
          <c:invertIfNegative val="1"/>
          <c:dPt>
            <c:idx val="0"/>
            <c:invertIfNegative val="1"/>
            <c:bubble3D val="0"/>
            <c:spPr>
              <a:solidFill>
                <a:srgbClr val="86C300"/>
              </a:solidFill>
              <a:ln w="12700">
                <a:solidFill>
                  <a:srgbClr val="FFFFFF"/>
                </a:solidFill>
              </a:ln>
            </c:spPr>
            <c:extLst>
              <c:ext xmlns:c16="http://schemas.microsoft.com/office/drawing/2014/chart" uri="{C3380CC4-5D6E-409C-BE32-E72D297353CC}">
                <c16:uniqueId val="{00000001-F0CC-45AF-802E-115883ABFF97}"/>
              </c:ext>
            </c:extLst>
          </c:dPt>
          <c:cat>
            <c:multiLvlStrRef>
              <c:f>Sheet1!$A$2,Sheet1!$A$2</c:f>
            </c:multiLvlStrRef>
          </c:cat>
          <c:val>
            <c:numRef>
              <c:f>Sheet1!$B$2</c:f>
              <c:numCache>
                <c:formatCode>General</c:formatCode>
                <c:ptCount val="1"/>
                <c:pt idx="0">
                  <c:v>37</c:v>
                </c:pt>
              </c:numCache>
            </c:numRef>
          </c:val>
          <c:extLst>
            <c:ext xmlns:c16="http://schemas.microsoft.com/office/drawing/2014/chart" uri="{C3380CC4-5D6E-409C-BE32-E72D297353CC}">
              <c16:uniqueId val="{00000002-F0CC-45AF-802E-115883ABFF97}"/>
            </c:ext>
          </c:extLst>
        </c:ser>
        <c:ser>
          <c:idx val="1"/>
          <c:order val="1"/>
          <c:tx>
            <c:strRef>
              <c:f>Sheet1!$C$1</c:f>
              <c:strCache>
                <c:ptCount val="1"/>
              </c:strCache>
            </c:strRef>
          </c:tx>
          <c:spPr>
            <a:ln w="25400">
              <a:solidFill>
                <a:srgbClr val="FFFFFF"/>
              </a:solidFill>
            </a:ln>
          </c:spPr>
          <c:invertIfNegative val="1"/>
          <c:dPt>
            <c:idx val="0"/>
            <c:invertIfNegative val="1"/>
            <c:bubble3D val="0"/>
            <c:spPr>
              <a:solidFill>
                <a:srgbClr val="E0E0E0"/>
              </a:solidFill>
              <a:ln w="12700">
                <a:solidFill>
                  <a:srgbClr val="FFFFFF"/>
                </a:solidFill>
              </a:ln>
            </c:spPr>
            <c:extLst>
              <c:ext xmlns:c16="http://schemas.microsoft.com/office/drawing/2014/chart" uri="{C3380CC4-5D6E-409C-BE32-E72D297353CC}">
                <c16:uniqueId val="{00000004-F0CC-45AF-802E-115883ABFF97}"/>
              </c:ext>
            </c:extLst>
          </c:dPt>
          <c:cat>
            <c:multiLvlStrRef>
              <c:f>Sheet1!$A$2,Sheet1!$A$2</c:f>
            </c:multiLvlStrRef>
          </c:cat>
          <c:val>
            <c:numRef>
              <c:f>Sheet1!$C$2</c:f>
              <c:numCache>
                <c:formatCode>General</c:formatCode>
                <c:ptCount val="1"/>
                <c:pt idx="0">
                  <c:v>63</c:v>
                </c:pt>
              </c:numCache>
            </c:numRef>
          </c:val>
          <c:extLst>
            <c:ext xmlns:c16="http://schemas.microsoft.com/office/drawing/2014/chart" uri="{C3380CC4-5D6E-409C-BE32-E72D297353CC}">
              <c16:uniqueId val="{00000005-F0CC-45AF-802E-115883ABFF97}"/>
            </c:ext>
          </c:extLst>
        </c:ser>
        <c:dLbls>
          <c:showLegendKey val="0"/>
          <c:showVal val="0"/>
          <c:showCatName val="0"/>
          <c:showSerName val="0"/>
          <c:showPercent val="0"/>
          <c:showBubbleSize val="0"/>
        </c:dLbls>
        <c:gapWidth val="20"/>
        <c:overlap val="100"/>
        <c:axId val="67451136"/>
        <c:axId val="66437120"/>
      </c:barChart>
      <c:catAx>
        <c:axId val="67451136"/>
        <c:scaling>
          <c:orientation val="minMax"/>
        </c:scaling>
        <c:delete val="1"/>
        <c:axPos val="l"/>
        <c:numFmt formatCode="General" sourceLinked="1"/>
        <c:majorTickMark val="none"/>
        <c:minorTickMark val="none"/>
        <c:tickLblPos val="nextTo"/>
        <c:crossAx val="66437120"/>
        <c:crosses val="autoZero"/>
        <c:auto val="0"/>
        <c:lblAlgn val="ctr"/>
        <c:lblOffset val="100"/>
        <c:noMultiLvlLbl val="0"/>
      </c:catAx>
      <c:valAx>
        <c:axId val="66437120"/>
        <c:scaling>
          <c:orientation val="minMax"/>
          <c:min val="0"/>
        </c:scaling>
        <c:delete val="1"/>
        <c:axPos val="b"/>
        <c:numFmt formatCode="0%" sourceLinked="1"/>
        <c:majorTickMark val="none"/>
        <c:minorTickMark val="none"/>
        <c:tickLblPos val="nextTo"/>
        <c:crossAx val="67451136"/>
        <c:crosses val="autoZero"/>
        <c:crossBetween val="between"/>
      </c:valAx>
    </c:plotArea>
    <c:plotVisOnly val="1"/>
    <c:dispBlanksAs val="zero"/>
    <c:showDLblsOverMax val="1"/>
  </c:chart>
  <c:txPr>
    <a:bodyPr/>
    <a:lstStyle/>
    <a:p>
      <a:pPr>
        <a:defRPr sz="1800" smtId="4294967295"/>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sz="600" b="1">
                <a:solidFill>
                  <a:srgbClr val="000000"/>
                </a:solidFill>
              </a:rPr>
              <a:t>1:9 2:7 3:13 4:22 5:49</a:t>
            </a:r>
          </a:p>
        </c:rich>
      </c:tx>
      <c:overlay val="1"/>
    </c:title>
    <c:autoTitleDeleted val="0"/>
    <c:plotArea>
      <c:layout/>
      <c:barChart>
        <c:barDir val="bar"/>
        <c:grouping val="percentStacked"/>
        <c:varyColors val="0"/>
        <c:ser>
          <c:idx val="0"/>
          <c:order val="0"/>
          <c:tx>
            <c:strRef>
              <c:f>Sheet1!$B$1</c:f>
              <c:strCache>
                <c:ptCount val="1"/>
              </c:strCache>
            </c:strRef>
          </c:tx>
          <c:spPr>
            <a:ln w="25400">
              <a:solidFill>
                <a:srgbClr val="FFFFFF"/>
              </a:solidFill>
            </a:ln>
          </c:spPr>
          <c:invertIfNegative val="1"/>
          <c:dPt>
            <c:idx val="0"/>
            <c:invertIfNegative val="1"/>
            <c:bubble3D val="0"/>
            <c:spPr>
              <a:solidFill>
                <a:srgbClr val="B2292E"/>
              </a:solidFill>
              <a:ln w="12700">
                <a:solidFill>
                  <a:srgbClr val="FFFFFF"/>
                </a:solidFill>
              </a:ln>
            </c:spPr>
            <c:extLst>
              <c:ext xmlns:c16="http://schemas.microsoft.com/office/drawing/2014/chart" uri="{C3380CC4-5D6E-409C-BE32-E72D297353CC}">
                <c16:uniqueId val="{00000001-0073-430A-8A6F-3A035CCAEAB3}"/>
              </c:ext>
            </c:extLst>
          </c:dPt>
          <c:cat>
            <c:multiLvlStrRef>
              <c:f>Sheet1!$A$2,Sheet1!$A$2,Sheet1!$A$2,Sheet1!$A$2,Sheet1!$A$2</c:f>
            </c:multiLvlStrRef>
          </c:cat>
          <c:val>
            <c:numRef>
              <c:f>Sheet1!$B$2</c:f>
              <c:numCache>
                <c:formatCode>General</c:formatCode>
                <c:ptCount val="1"/>
                <c:pt idx="0">
                  <c:v>9</c:v>
                </c:pt>
              </c:numCache>
            </c:numRef>
          </c:val>
          <c:extLst>
            <c:ext xmlns:c16="http://schemas.microsoft.com/office/drawing/2014/chart" uri="{C3380CC4-5D6E-409C-BE32-E72D297353CC}">
              <c16:uniqueId val="{00000002-0073-430A-8A6F-3A035CCAEAB3}"/>
            </c:ext>
          </c:extLst>
        </c:ser>
        <c:ser>
          <c:idx val="1"/>
          <c:order val="1"/>
          <c:tx>
            <c:strRef>
              <c:f>Sheet1!$C$1</c:f>
              <c:strCache>
                <c:ptCount val="1"/>
              </c:strCache>
            </c:strRef>
          </c:tx>
          <c:spPr>
            <a:ln w="25400">
              <a:solidFill>
                <a:srgbClr val="FFFFFF"/>
              </a:solidFill>
            </a:ln>
          </c:spPr>
          <c:invertIfNegative val="1"/>
          <c:dPt>
            <c:idx val="0"/>
            <c:invertIfNegative val="1"/>
            <c:bubble3D val="0"/>
            <c:spPr>
              <a:solidFill>
                <a:srgbClr val="D96931"/>
              </a:solidFill>
              <a:ln w="12700">
                <a:solidFill>
                  <a:srgbClr val="FFFFFF"/>
                </a:solidFill>
              </a:ln>
            </c:spPr>
            <c:extLst>
              <c:ext xmlns:c16="http://schemas.microsoft.com/office/drawing/2014/chart" uri="{C3380CC4-5D6E-409C-BE32-E72D297353CC}">
                <c16:uniqueId val="{00000004-0073-430A-8A6F-3A035CCAEAB3}"/>
              </c:ext>
            </c:extLst>
          </c:dPt>
          <c:cat>
            <c:multiLvlStrRef>
              <c:f>Sheet1!$A$2,Sheet1!$A$2,Sheet1!$A$2,Sheet1!$A$2,Sheet1!$A$2</c:f>
            </c:multiLvlStrRef>
          </c:cat>
          <c:val>
            <c:numRef>
              <c:f>Sheet1!$C$2</c:f>
              <c:numCache>
                <c:formatCode>General</c:formatCode>
                <c:ptCount val="1"/>
                <c:pt idx="0">
                  <c:v>7</c:v>
                </c:pt>
              </c:numCache>
            </c:numRef>
          </c:val>
          <c:extLst>
            <c:ext xmlns:c16="http://schemas.microsoft.com/office/drawing/2014/chart" uri="{C3380CC4-5D6E-409C-BE32-E72D297353CC}">
              <c16:uniqueId val="{00000005-0073-430A-8A6F-3A035CCAEAB3}"/>
            </c:ext>
          </c:extLst>
        </c:ser>
        <c:ser>
          <c:idx val="2"/>
          <c:order val="2"/>
          <c:tx>
            <c:strRef>
              <c:f>Sheet1!$D$1</c:f>
              <c:strCache>
                <c:ptCount val="1"/>
              </c:strCache>
            </c:strRef>
          </c:tx>
          <c:spPr>
            <a:ln w="25400">
              <a:solidFill>
                <a:srgbClr val="FFFFFF"/>
              </a:solidFill>
            </a:ln>
          </c:spPr>
          <c:invertIfNegative val="1"/>
          <c:dPt>
            <c:idx val="0"/>
            <c:invertIfNegative val="1"/>
            <c:bubble3D val="0"/>
            <c:spPr>
              <a:solidFill>
                <a:srgbClr val="F1D09F"/>
              </a:solidFill>
              <a:ln w="12700">
                <a:solidFill>
                  <a:srgbClr val="FFFFFF"/>
                </a:solidFill>
              </a:ln>
            </c:spPr>
            <c:extLst>
              <c:ext xmlns:c16="http://schemas.microsoft.com/office/drawing/2014/chart" uri="{C3380CC4-5D6E-409C-BE32-E72D297353CC}">
                <c16:uniqueId val="{00000007-0073-430A-8A6F-3A035CCAEAB3}"/>
              </c:ext>
            </c:extLst>
          </c:dPt>
          <c:cat>
            <c:multiLvlStrRef>
              <c:f>Sheet1!$A$2,Sheet1!$A$2,Sheet1!$A$2,Sheet1!$A$2,Sheet1!$A$2</c:f>
            </c:multiLvlStrRef>
          </c:cat>
          <c:val>
            <c:numRef>
              <c:f>Sheet1!$D$2</c:f>
              <c:numCache>
                <c:formatCode>General</c:formatCode>
                <c:ptCount val="1"/>
                <c:pt idx="0">
                  <c:v>13</c:v>
                </c:pt>
              </c:numCache>
            </c:numRef>
          </c:val>
          <c:extLst>
            <c:ext xmlns:c16="http://schemas.microsoft.com/office/drawing/2014/chart" uri="{C3380CC4-5D6E-409C-BE32-E72D297353CC}">
              <c16:uniqueId val="{00000008-0073-430A-8A6F-3A035CCAEAB3}"/>
            </c:ext>
          </c:extLst>
        </c:ser>
        <c:ser>
          <c:idx val="3"/>
          <c:order val="3"/>
          <c:tx>
            <c:strRef>
              <c:f>Sheet1!$E$1</c:f>
              <c:strCache>
                <c:ptCount val="1"/>
              </c:strCache>
            </c:strRef>
          </c:tx>
          <c:spPr>
            <a:ln w="25400">
              <a:solidFill>
                <a:srgbClr val="FFFFFF"/>
              </a:solidFill>
            </a:ln>
          </c:spPr>
          <c:invertIfNegative val="1"/>
          <c:dPt>
            <c:idx val="0"/>
            <c:invertIfNegative val="1"/>
            <c:bubble3D val="0"/>
            <c:spPr>
              <a:solidFill>
                <a:srgbClr val="009383"/>
              </a:solidFill>
              <a:ln w="12700">
                <a:solidFill>
                  <a:srgbClr val="FFFFFF"/>
                </a:solidFill>
              </a:ln>
            </c:spPr>
            <c:extLst>
              <c:ext xmlns:c16="http://schemas.microsoft.com/office/drawing/2014/chart" uri="{C3380CC4-5D6E-409C-BE32-E72D297353CC}">
                <c16:uniqueId val="{0000000A-0073-430A-8A6F-3A035CCAEAB3}"/>
              </c:ext>
            </c:extLst>
          </c:dPt>
          <c:cat>
            <c:multiLvlStrRef>
              <c:f>Sheet1!$A$2,Sheet1!$A$2,Sheet1!$A$2,Sheet1!$A$2,Sheet1!$A$2</c:f>
            </c:multiLvlStrRef>
          </c:cat>
          <c:val>
            <c:numRef>
              <c:f>Sheet1!$E$2</c:f>
              <c:numCache>
                <c:formatCode>General</c:formatCode>
                <c:ptCount val="1"/>
                <c:pt idx="0">
                  <c:v>22</c:v>
                </c:pt>
              </c:numCache>
            </c:numRef>
          </c:val>
          <c:extLst>
            <c:ext xmlns:c16="http://schemas.microsoft.com/office/drawing/2014/chart" uri="{C3380CC4-5D6E-409C-BE32-E72D297353CC}">
              <c16:uniqueId val="{0000000B-0073-430A-8A6F-3A035CCAEAB3}"/>
            </c:ext>
          </c:extLst>
        </c:ser>
        <c:ser>
          <c:idx val="4"/>
          <c:order val="4"/>
          <c:tx>
            <c:strRef>
              <c:f>Sheet1!$F$1</c:f>
              <c:strCache>
                <c:ptCount val="1"/>
              </c:strCache>
            </c:strRef>
          </c:tx>
          <c:spPr>
            <a:ln w="25400">
              <a:solidFill>
                <a:srgbClr val="FFFFFF"/>
              </a:solidFill>
            </a:ln>
          </c:spPr>
          <c:invertIfNegative val="1"/>
          <c:dPt>
            <c:idx val="0"/>
            <c:invertIfNegative val="1"/>
            <c:bubble3D val="0"/>
            <c:spPr>
              <a:solidFill>
                <a:srgbClr val="005850"/>
              </a:solidFill>
              <a:ln w="12700">
                <a:solidFill>
                  <a:srgbClr val="FFFFFF"/>
                </a:solidFill>
              </a:ln>
            </c:spPr>
            <c:extLst>
              <c:ext xmlns:c16="http://schemas.microsoft.com/office/drawing/2014/chart" uri="{C3380CC4-5D6E-409C-BE32-E72D297353CC}">
                <c16:uniqueId val="{0000000D-0073-430A-8A6F-3A035CCAEAB3}"/>
              </c:ext>
            </c:extLst>
          </c:dPt>
          <c:cat>
            <c:multiLvlStrRef>
              <c:f>Sheet1!$A$2,Sheet1!$A$2,Sheet1!$A$2,Sheet1!$A$2,Sheet1!$A$2</c:f>
            </c:multiLvlStrRef>
          </c:cat>
          <c:val>
            <c:numRef>
              <c:f>Sheet1!$F$2</c:f>
              <c:numCache>
                <c:formatCode>General</c:formatCode>
                <c:ptCount val="1"/>
                <c:pt idx="0">
                  <c:v>49</c:v>
                </c:pt>
              </c:numCache>
            </c:numRef>
          </c:val>
          <c:extLst>
            <c:ext xmlns:c16="http://schemas.microsoft.com/office/drawing/2014/chart" uri="{C3380CC4-5D6E-409C-BE32-E72D297353CC}">
              <c16:uniqueId val="{0000000E-0073-430A-8A6F-3A035CCAEAB3}"/>
            </c:ext>
          </c:extLst>
        </c:ser>
        <c:dLbls>
          <c:showLegendKey val="0"/>
          <c:showVal val="0"/>
          <c:showCatName val="0"/>
          <c:showSerName val="0"/>
          <c:showPercent val="0"/>
          <c:showBubbleSize val="0"/>
        </c:dLbls>
        <c:gapWidth val="100"/>
        <c:overlap val="100"/>
        <c:axId val="67451136"/>
        <c:axId val="66437120"/>
      </c:barChart>
      <c:catAx>
        <c:axId val="67451136"/>
        <c:scaling>
          <c:orientation val="minMax"/>
        </c:scaling>
        <c:delete val="1"/>
        <c:axPos val="l"/>
        <c:numFmt formatCode="General" sourceLinked="1"/>
        <c:majorTickMark val="none"/>
        <c:minorTickMark val="none"/>
        <c:tickLblPos val="nextTo"/>
        <c:crossAx val="66437120"/>
        <c:crosses val="autoZero"/>
        <c:auto val="0"/>
        <c:lblAlgn val="ctr"/>
        <c:lblOffset val="100"/>
        <c:noMultiLvlLbl val="0"/>
      </c:catAx>
      <c:valAx>
        <c:axId val="66437120"/>
        <c:scaling>
          <c:orientation val="minMax"/>
          <c:max val="1"/>
          <c:min val="0"/>
        </c:scaling>
        <c:delete val="1"/>
        <c:axPos val="b"/>
        <c:numFmt formatCode="0%" sourceLinked="1"/>
        <c:majorTickMark val="none"/>
        <c:minorTickMark val="none"/>
        <c:tickLblPos val="nextTo"/>
        <c:crossAx val="67451136"/>
        <c:crosses val="autoZero"/>
        <c:crossBetween val="between"/>
      </c:valAx>
    </c:plotArea>
    <c:plotVisOnly val="1"/>
    <c:dispBlanksAs val="zero"/>
    <c:showDLblsOverMax val="1"/>
  </c:chart>
  <c:txPr>
    <a:bodyPr/>
    <a:lstStyle/>
    <a:p>
      <a:pPr>
        <a:defRPr sz="1800" smtId="4294967295"/>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Sheet1!$B$1</c:f>
              <c:strCache>
                <c:ptCount val="1"/>
              </c:strCache>
            </c:strRef>
          </c:tx>
          <c:spPr>
            <a:ln w="25400">
              <a:solidFill>
                <a:srgbClr val="FFFFFF"/>
              </a:solidFill>
            </a:ln>
          </c:spPr>
          <c:invertIfNegative val="1"/>
          <c:dPt>
            <c:idx val="0"/>
            <c:invertIfNegative val="1"/>
            <c:bubble3D val="0"/>
            <c:spPr>
              <a:solidFill>
                <a:srgbClr val="86C300"/>
              </a:solidFill>
              <a:ln w="12700">
                <a:solidFill>
                  <a:srgbClr val="FFFFFF"/>
                </a:solidFill>
              </a:ln>
            </c:spPr>
            <c:extLst>
              <c:ext xmlns:c16="http://schemas.microsoft.com/office/drawing/2014/chart" uri="{C3380CC4-5D6E-409C-BE32-E72D297353CC}">
                <c16:uniqueId val="{00000001-659C-4974-ADEF-FE11EBEB2A38}"/>
              </c:ext>
            </c:extLst>
          </c:dPt>
          <c:cat>
            <c:multiLvlStrRef>
              <c:f>Sheet1!$A$2,Sheet1!$A$2</c:f>
            </c:multiLvlStrRef>
          </c:cat>
          <c:val>
            <c:numRef>
              <c:f>Sheet1!$B$2</c:f>
              <c:numCache>
                <c:formatCode>General</c:formatCode>
                <c:ptCount val="1"/>
                <c:pt idx="0">
                  <c:v>38</c:v>
                </c:pt>
              </c:numCache>
            </c:numRef>
          </c:val>
          <c:extLst>
            <c:ext xmlns:c16="http://schemas.microsoft.com/office/drawing/2014/chart" uri="{C3380CC4-5D6E-409C-BE32-E72D297353CC}">
              <c16:uniqueId val="{00000002-659C-4974-ADEF-FE11EBEB2A38}"/>
            </c:ext>
          </c:extLst>
        </c:ser>
        <c:ser>
          <c:idx val="1"/>
          <c:order val="1"/>
          <c:tx>
            <c:strRef>
              <c:f>Sheet1!$C$1</c:f>
              <c:strCache>
                <c:ptCount val="1"/>
              </c:strCache>
            </c:strRef>
          </c:tx>
          <c:spPr>
            <a:ln w="25400">
              <a:solidFill>
                <a:srgbClr val="FFFFFF"/>
              </a:solidFill>
            </a:ln>
          </c:spPr>
          <c:invertIfNegative val="1"/>
          <c:dPt>
            <c:idx val="0"/>
            <c:invertIfNegative val="1"/>
            <c:bubble3D val="0"/>
            <c:spPr>
              <a:solidFill>
                <a:srgbClr val="E0E0E0"/>
              </a:solidFill>
              <a:ln w="12700">
                <a:solidFill>
                  <a:srgbClr val="FFFFFF"/>
                </a:solidFill>
              </a:ln>
            </c:spPr>
            <c:extLst>
              <c:ext xmlns:c16="http://schemas.microsoft.com/office/drawing/2014/chart" uri="{C3380CC4-5D6E-409C-BE32-E72D297353CC}">
                <c16:uniqueId val="{00000004-659C-4974-ADEF-FE11EBEB2A38}"/>
              </c:ext>
            </c:extLst>
          </c:dPt>
          <c:cat>
            <c:multiLvlStrRef>
              <c:f>Sheet1!$A$2,Sheet1!$A$2</c:f>
            </c:multiLvlStrRef>
          </c:cat>
          <c:val>
            <c:numRef>
              <c:f>Sheet1!$C$2</c:f>
              <c:numCache>
                <c:formatCode>General</c:formatCode>
                <c:ptCount val="1"/>
                <c:pt idx="0">
                  <c:v>62</c:v>
                </c:pt>
              </c:numCache>
            </c:numRef>
          </c:val>
          <c:extLst>
            <c:ext xmlns:c16="http://schemas.microsoft.com/office/drawing/2014/chart" uri="{C3380CC4-5D6E-409C-BE32-E72D297353CC}">
              <c16:uniqueId val="{00000005-659C-4974-ADEF-FE11EBEB2A38}"/>
            </c:ext>
          </c:extLst>
        </c:ser>
        <c:dLbls>
          <c:showLegendKey val="0"/>
          <c:showVal val="0"/>
          <c:showCatName val="0"/>
          <c:showSerName val="0"/>
          <c:showPercent val="0"/>
          <c:showBubbleSize val="0"/>
        </c:dLbls>
        <c:gapWidth val="20"/>
        <c:overlap val="100"/>
        <c:axId val="67451136"/>
        <c:axId val="66437120"/>
      </c:barChart>
      <c:catAx>
        <c:axId val="67451136"/>
        <c:scaling>
          <c:orientation val="minMax"/>
        </c:scaling>
        <c:delete val="1"/>
        <c:axPos val="l"/>
        <c:numFmt formatCode="General" sourceLinked="1"/>
        <c:majorTickMark val="none"/>
        <c:minorTickMark val="none"/>
        <c:tickLblPos val="nextTo"/>
        <c:crossAx val="66437120"/>
        <c:crosses val="autoZero"/>
        <c:auto val="0"/>
        <c:lblAlgn val="ctr"/>
        <c:lblOffset val="100"/>
        <c:noMultiLvlLbl val="0"/>
      </c:catAx>
      <c:valAx>
        <c:axId val="66437120"/>
        <c:scaling>
          <c:orientation val="minMax"/>
          <c:min val="0"/>
        </c:scaling>
        <c:delete val="1"/>
        <c:axPos val="b"/>
        <c:numFmt formatCode="0%" sourceLinked="1"/>
        <c:majorTickMark val="none"/>
        <c:minorTickMark val="none"/>
        <c:tickLblPos val="nextTo"/>
        <c:crossAx val="67451136"/>
        <c:crosses val="autoZero"/>
        <c:crossBetween val="between"/>
      </c:valAx>
    </c:plotArea>
    <c:plotVisOnly val="1"/>
    <c:dispBlanksAs val="zero"/>
    <c:showDLblsOverMax val="1"/>
  </c:chart>
  <c:txPr>
    <a:bodyPr/>
    <a:lstStyle/>
    <a:p>
      <a:pPr>
        <a:defRPr sz="1800" smtId="4294967295"/>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sz="600" b="1">
                <a:solidFill>
                  <a:srgbClr val="000000"/>
                </a:solidFill>
              </a:rPr>
              <a:t>1:10 2:7 3:17 4:23 5:43</a:t>
            </a:r>
          </a:p>
        </c:rich>
      </c:tx>
      <c:overlay val="1"/>
    </c:title>
    <c:autoTitleDeleted val="0"/>
    <c:plotArea>
      <c:layout/>
      <c:barChart>
        <c:barDir val="bar"/>
        <c:grouping val="percentStacked"/>
        <c:varyColors val="0"/>
        <c:ser>
          <c:idx val="0"/>
          <c:order val="0"/>
          <c:tx>
            <c:strRef>
              <c:f>Sheet1!$B$1</c:f>
              <c:strCache>
                <c:ptCount val="1"/>
              </c:strCache>
            </c:strRef>
          </c:tx>
          <c:spPr>
            <a:ln w="25400">
              <a:solidFill>
                <a:srgbClr val="FFFFFF"/>
              </a:solidFill>
            </a:ln>
          </c:spPr>
          <c:invertIfNegative val="1"/>
          <c:dPt>
            <c:idx val="0"/>
            <c:invertIfNegative val="1"/>
            <c:bubble3D val="0"/>
            <c:spPr>
              <a:solidFill>
                <a:srgbClr val="B2292E"/>
              </a:solidFill>
              <a:ln w="12700">
                <a:solidFill>
                  <a:srgbClr val="FFFFFF"/>
                </a:solidFill>
              </a:ln>
            </c:spPr>
            <c:extLst>
              <c:ext xmlns:c16="http://schemas.microsoft.com/office/drawing/2014/chart" uri="{C3380CC4-5D6E-409C-BE32-E72D297353CC}">
                <c16:uniqueId val="{00000001-2902-4414-B23C-84061505E459}"/>
              </c:ext>
            </c:extLst>
          </c:dPt>
          <c:cat>
            <c:multiLvlStrRef>
              <c:f>Sheet1!$A$2,Sheet1!$A$2,Sheet1!$A$2,Sheet1!$A$2,Sheet1!$A$2</c:f>
            </c:multiLvlStrRef>
          </c:cat>
          <c:val>
            <c:numRef>
              <c:f>Sheet1!$B$2</c:f>
              <c:numCache>
                <c:formatCode>General</c:formatCode>
                <c:ptCount val="1"/>
                <c:pt idx="0">
                  <c:v>10</c:v>
                </c:pt>
              </c:numCache>
            </c:numRef>
          </c:val>
          <c:extLst>
            <c:ext xmlns:c16="http://schemas.microsoft.com/office/drawing/2014/chart" uri="{C3380CC4-5D6E-409C-BE32-E72D297353CC}">
              <c16:uniqueId val="{00000002-2902-4414-B23C-84061505E459}"/>
            </c:ext>
          </c:extLst>
        </c:ser>
        <c:ser>
          <c:idx val="1"/>
          <c:order val="1"/>
          <c:tx>
            <c:strRef>
              <c:f>Sheet1!$C$1</c:f>
              <c:strCache>
                <c:ptCount val="1"/>
              </c:strCache>
            </c:strRef>
          </c:tx>
          <c:spPr>
            <a:ln w="25400">
              <a:solidFill>
                <a:srgbClr val="FFFFFF"/>
              </a:solidFill>
            </a:ln>
          </c:spPr>
          <c:invertIfNegative val="1"/>
          <c:dPt>
            <c:idx val="0"/>
            <c:invertIfNegative val="1"/>
            <c:bubble3D val="0"/>
            <c:spPr>
              <a:solidFill>
                <a:srgbClr val="D96931"/>
              </a:solidFill>
              <a:ln w="12700">
                <a:solidFill>
                  <a:srgbClr val="FFFFFF"/>
                </a:solidFill>
              </a:ln>
            </c:spPr>
            <c:extLst>
              <c:ext xmlns:c16="http://schemas.microsoft.com/office/drawing/2014/chart" uri="{C3380CC4-5D6E-409C-BE32-E72D297353CC}">
                <c16:uniqueId val="{00000004-2902-4414-B23C-84061505E459}"/>
              </c:ext>
            </c:extLst>
          </c:dPt>
          <c:cat>
            <c:multiLvlStrRef>
              <c:f>Sheet1!$A$2,Sheet1!$A$2,Sheet1!$A$2,Sheet1!$A$2,Sheet1!$A$2</c:f>
            </c:multiLvlStrRef>
          </c:cat>
          <c:val>
            <c:numRef>
              <c:f>Sheet1!$C$2</c:f>
              <c:numCache>
                <c:formatCode>General</c:formatCode>
                <c:ptCount val="1"/>
                <c:pt idx="0">
                  <c:v>7</c:v>
                </c:pt>
              </c:numCache>
            </c:numRef>
          </c:val>
          <c:extLst>
            <c:ext xmlns:c16="http://schemas.microsoft.com/office/drawing/2014/chart" uri="{C3380CC4-5D6E-409C-BE32-E72D297353CC}">
              <c16:uniqueId val="{00000005-2902-4414-B23C-84061505E459}"/>
            </c:ext>
          </c:extLst>
        </c:ser>
        <c:ser>
          <c:idx val="2"/>
          <c:order val="2"/>
          <c:tx>
            <c:strRef>
              <c:f>Sheet1!$D$1</c:f>
              <c:strCache>
                <c:ptCount val="1"/>
              </c:strCache>
            </c:strRef>
          </c:tx>
          <c:spPr>
            <a:ln w="25400">
              <a:solidFill>
                <a:srgbClr val="FFFFFF"/>
              </a:solidFill>
            </a:ln>
          </c:spPr>
          <c:invertIfNegative val="1"/>
          <c:dPt>
            <c:idx val="0"/>
            <c:invertIfNegative val="1"/>
            <c:bubble3D val="0"/>
            <c:spPr>
              <a:solidFill>
                <a:srgbClr val="F1D09F"/>
              </a:solidFill>
              <a:ln w="12700">
                <a:solidFill>
                  <a:srgbClr val="FFFFFF"/>
                </a:solidFill>
              </a:ln>
            </c:spPr>
            <c:extLst>
              <c:ext xmlns:c16="http://schemas.microsoft.com/office/drawing/2014/chart" uri="{C3380CC4-5D6E-409C-BE32-E72D297353CC}">
                <c16:uniqueId val="{00000007-2902-4414-B23C-84061505E459}"/>
              </c:ext>
            </c:extLst>
          </c:dPt>
          <c:cat>
            <c:multiLvlStrRef>
              <c:f>Sheet1!$A$2,Sheet1!$A$2,Sheet1!$A$2,Sheet1!$A$2,Sheet1!$A$2</c:f>
            </c:multiLvlStrRef>
          </c:cat>
          <c:val>
            <c:numRef>
              <c:f>Sheet1!$D$2</c:f>
              <c:numCache>
                <c:formatCode>General</c:formatCode>
                <c:ptCount val="1"/>
                <c:pt idx="0">
                  <c:v>17</c:v>
                </c:pt>
              </c:numCache>
            </c:numRef>
          </c:val>
          <c:extLst>
            <c:ext xmlns:c16="http://schemas.microsoft.com/office/drawing/2014/chart" uri="{C3380CC4-5D6E-409C-BE32-E72D297353CC}">
              <c16:uniqueId val="{00000008-2902-4414-B23C-84061505E459}"/>
            </c:ext>
          </c:extLst>
        </c:ser>
        <c:ser>
          <c:idx val="3"/>
          <c:order val="3"/>
          <c:tx>
            <c:strRef>
              <c:f>Sheet1!$E$1</c:f>
              <c:strCache>
                <c:ptCount val="1"/>
              </c:strCache>
            </c:strRef>
          </c:tx>
          <c:spPr>
            <a:ln w="25400">
              <a:solidFill>
                <a:srgbClr val="FFFFFF"/>
              </a:solidFill>
            </a:ln>
          </c:spPr>
          <c:invertIfNegative val="1"/>
          <c:dPt>
            <c:idx val="0"/>
            <c:invertIfNegative val="1"/>
            <c:bubble3D val="0"/>
            <c:spPr>
              <a:solidFill>
                <a:srgbClr val="009383"/>
              </a:solidFill>
              <a:ln w="12700">
                <a:solidFill>
                  <a:srgbClr val="FFFFFF"/>
                </a:solidFill>
              </a:ln>
            </c:spPr>
            <c:extLst>
              <c:ext xmlns:c16="http://schemas.microsoft.com/office/drawing/2014/chart" uri="{C3380CC4-5D6E-409C-BE32-E72D297353CC}">
                <c16:uniqueId val="{0000000A-2902-4414-B23C-84061505E459}"/>
              </c:ext>
            </c:extLst>
          </c:dPt>
          <c:cat>
            <c:multiLvlStrRef>
              <c:f>Sheet1!$A$2,Sheet1!$A$2,Sheet1!$A$2,Sheet1!$A$2,Sheet1!$A$2</c:f>
            </c:multiLvlStrRef>
          </c:cat>
          <c:val>
            <c:numRef>
              <c:f>Sheet1!$E$2</c:f>
              <c:numCache>
                <c:formatCode>General</c:formatCode>
                <c:ptCount val="1"/>
                <c:pt idx="0">
                  <c:v>23</c:v>
                </c:pt>
              </c:numCache>
            </c:numRef>
          </c:val>
          <c:extLst>
            <c:ext xmlns:c16="http://schemas.microsoft.com/office/drawing/2014/chart" uri="{C3380CC4-5D6E-409C-BE32-E72D297353CC}">
              <c16:uniqueId val="{0000000B-2902-4414-B23C-84061505E459}"/>
            </c:ext>
          </c:extLst>
        </c:ser>
        <c:ser>
          <c:idx val="4"/>
          <c:order val="4"/>
          <c:tx>
            <c:strRef>
              <c:f>Sheet1!$F$1</c:f>
              <c:strCache>
                <c:ptCount val="1"/>
              </c:strCache>
            </c:strRef>
          </c:tx>
          <c:spPr>
            <a:ln w="25400">
              <a:solidFill>
                <a:srgbClr val="FFFFFF"/>
              </a:solidFill>
            </a:ln>
          </c:spPr>
          <c:invertIfNegative val="1"/>
          <c:dPt>
            <c:idx val="0"/>
            <c:invertIfNegative val="1"/>
            <c:bubble3D val="0"/>
            <c:spPr>
              <a:solidFill>
                <a:srgbClr val="005850"/>
              </a:solidFill>
              <a:ln w="12700">
                <a:solidFill>
                  <a:srgbClr val="FFFFFF"/>
                </a:solidFill>
              </a:ln>
            </c:spPr>
            <c:extLst>
              <c:ext xmlns:c16="http://schemas.microsoft.com/office/drawing/2014/chart" uri="{C3380CC4-5D6E-409C-BE32-E72D297353CC}">
                <c16:uniqueId val="{0000000D-2902-4414-B23C-84061505E459}"/>
              </c:ext>
            </c:extLst>
          </c:dPt>
          <c:cat>
            <c:multiLvlStrRef>
              <c:f>Sheet1!$A$2,Sheet1!$A$2,Sheet1!$A$2,Sheet1!$A$2,Sheet1!$A$2</c:f>
            </c:multiLvlStrRef>
          </c:cat>
          <c:val>
            <c:numRef>
              <c:f>Sheet1!$F$2</c:f>
              <c:numCache>
                <c:formatCode>General</c:formatCode>
                <c:ptCount val="1"/>
                <c:pt idx="0">
                  <c:v>43</c:v>
                </c:pt>
              </c:numCache>
            </c:numRef>
          </c:val>
          <c:extLst>
            <c:ext xmlns:c16="http://schemas.microsoft.com/office/drawing/2014/chart" uri="{C3380CC4-5D6E-409C-BE32-E72D297353CC}">
              <c16:uniqueId val="{0000000E-2902-4414-B23C-84061505E459}"/>
            </c:ext>
          </c:extLst>
        </c:ser>
        <c:dLbls>
          <c:showLegendKey val="0"/>
          <c:showVal val="0"/>
          <c:showCatName val="0"/>
          <c:showSerName val="0"/>
          <c:showPercent val="0"/>
          <c:showBubbleSize val="0"/>
        </c:dLbls>
        <c:gapWidth val="100"/>
        <c:overlap val="100"/>
        <c:axId val="67451136"/>
        <c:axId val="66437120"/>
      </c:barChart>
      <c:catAx>
        <c:axId val="67451136"/>
        <c:scaling>
          <c:orientation val="minMax"/>
        </c:scaling>
        <c:delete val="1"/>
        <c:axPos val="l"/>
        <c:numFmt formatCode="General" sourceLinked="1"/>
        <c:majorTickMark val="none"/>
        <c:minorTickMark val="none"/>
        <c:tickLblPos val="nextTo"/>
        <c:crossAx val="66437120"/>
        <c:crosses val="autoZero"/>
        <c:auto val="0"/>
        <c:lblAlgn val="ctr"/>
        <c:lblOffset val="100"/>
        <c:noMultiLvlLbl val="0"/>
      </c:catAx>
      <c:valAx>
        <c:axId val="66437120"/>
        <c:scaling>
          <c:orientation val="minMax"/>
          <c:max val="1"/>
          <c:min val="0"/>
        </c:scaling>
        <c:delete val="1"/>
        <c:axPos val="b"/>
        <c:numFmt formatCode="0%" sourceLinked="1"/>
        <c:majorTickMark val="none"/>
        <c:minorTickMark val="none"/>
        <c:tickLblPos val="nextTo"/>
        <c:crossAx val="67451136"/>
        <c:crosses val="autoZero"/>
        <c:crossBetween val="between"/>
      </c:valAx>
    </c:plotArea>
    <c:plotVisOnly val="1"/>
    <c:dispBlanksAs val="zero"/>
    <c:showDLblsOverMax val="1"/>
  </c:chart>
  <c:txPr>
    <a:bodyPr/>
    <a:lstStyle/>
    <a:p>
      <a:pPr>
        <a:defRPr sz="1800" smtId="4294967295"/>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Sheet1!$B$1</c:f>
              <c:strCache>
                <c:ptCount val="1"/>
              </c:strCache>
            </c:strRef>
          </c:tx>
          <c:spPr>
            <a:ln w="25400">
              <a:solidFill>
                <a:srgbClr val="FFFFFF"/>
              </a:solidFill>
            </a:ln>
          </c:spPr>
          <c:invertIfNegative val="1"/>
          <c:dPt>
            <c:idx val="0"/>
            <c:invertIfNegative val="1"/>
            <c:bubble3D val="0"/>
            <c:spPr>
              <a:solidFill>
                <a:srgbClr val="009D4F"/>
              </a:solidFill>
              <a:ln w="12700">
                <a:solidFill>
                  <a:srgbClr val="FFFFFF"/>
                </a:solidFill>
              </a:ln>
            </c:spPr>
            <c:extLst>
              <c:ext xmlns:c16="http://schemas.microsoft.com/office/drawing/2014/chart" uri="{C3380CC4-5D6E-409C-BE32-E72D297353CC}">
                <c16:uniqueId val="{00000001-27C8-45F9-A08A-C71549A18A97}"/>
              </c:ext>
            </c:extLst>
          </c:dPt>
          <c:cat>
            <c:multiLvlStrRef>
              <c:f>Sheet1!$A$2,Sheet1!$A$2</c:f>
            </c:multiLvlStrRef>
          </c:cat>
          <c:val>
            <c:numRef>
              <c:f>Sheet1!$B$2</c:f>
              <c:numCache>
                <c:formatCode>General</c:formatCode>
                <c:ptCount val="1"/>
                <c:pt idx="0">
                  <c:v>54</c:v>
                </c:pt>
              </c:numCache>
            </c:numRef>
          </c:val>
          <c:extLst>
            <c:ext xmlns:c16="http://schemas.microsoft.com/office/drawing/2014/chart" uri="{C3380CC4-5D6E-409C-BE32-E72D297353CC}">
              <c16:uniqueId val="{00000002-27C8-45F9-A08A-C71549A18A97}"/>
            </c:ext>
          </c:extLst>
        </c:ser>
        <c:ser>
          <c:idx val="1"/>
          <c:order val="1"/>
          <c:tx>
            <c:strRef>
              <c:f>Sheet1!$C$1</c:f>
              <c:strCache>
                <c:ptCount val="1"/>
              </c:strCache>
            </c:strRef>
          </c:tx>
          <c:spPr>
            <a:ln w="25400">
              <a:solidFill>
                <a:srgbClr val="FFFFFF"/>
              </a:solidFill>
            </a:ln>
          </c:spPr>
          <c:invertIfNegative val="1"/>
          <c:dPt>
            <c:idx val="0"/>
            <c:invertIfNegative val="1"/>
            <c:bubble3D val="0"/>
            <c:spPr>
              <a:solidFill>
                <a:srgbClr val="E0E0E0"/>
              </a:solidFill>
              <a:ln w="12700">
                <a:solidFill>
                  <a:srgbClr val="FFFFFF"/>
                </a:solidFill>
              </a:ln>
            </c:spPr>
            <c:extLst>
              <c:ext xmlns:c16="http://schemas.microsoft.com/office/drawing/2014/chart" uri="{C3380CC4-5D6E-409C-BE32-E72D297353CC}">
                <c16:uniqueId val="{00000004-27C8-45F9-A08A-C71549A18A97}"/>
              </c:ext>
            </c:extLst>
          </c:dPt>
          <c:cat>
            <c:multiLvlStrRef>
              <c:f>Sheet1!$A$2,Sheet1!$A$2</c:f>
            </c:multiLvlStrRef>
          </c:cat>
          <c:val>
            <c:numRef>
              <c:f>Sheet1!$C$2</c:f>
              <c:numCache>
                <c:formatCode>General</c:formatCode>
                <c:ptCount val="1"/>
                <c:pt idx="0">
                  <c:v>46</c:v>
                </c:pt>
              </c:numCache>
            </c:numRef>
          </c:val>
          <c:extLst>
            <c:ext xmlns:c16="http://schemas.microsoft.com/office/drawing/2014/chart" uri="{C3380CC4-5D6E-409C-BE32-E72D297353CC}">
              <c16:uniqueId val="{00000005-27C8-45F9-A08A-C71549A18A97}"/>
            </c:ext>
          </c:extLst>
        </c:ser>
        <c:dLbls>
          <c:showLegendKey val="0"/>
          <c:showVal val="0"/>
          <c:showCatName val="0"/>
          <c:showSerName val="0"/>
          <c:showPercent val="0"/>
          <c:showBubbleSize val="0"/>
        </c:dLbls>
        <c:gapWidth val="20"/>
        <c:overlap val="100"/>
        <c:axId val="67451136"/>
        <c:axId val="66437120"/>
      </c:barChart>
      <c:catAx>
        <c:axId val="67451136"/>
        <c:scaling>
          <c:orientation val="minMax"/>
        </c:scaling>
        <c:delete val="1"/>
        <c:axPos val="l"/>
        <c:numFmt formatCode="General" sourceLinked="1"/>
        <c:majorTickMark val="none"/>
        <c:minorTickMark val="none"/>
        <c:tickLblPos val="nextTo"/>
        <c:crossAx val="66437120"/>
        <c:crosses val="autoZero"/>
        <c:auto val="0"/>
        <c:lblAlgn val="ctr"/>
        <c:lblOffset val="100"/>
        <c:noMultiLvlLbl val="0"/>
      </c:catAx>
      <c:valAx>
        <c:axId val="66437120"/>
        <c:scaling>
          <c:orientation val="minMax"/>
          <c:min val="0"/>
        </c:scaling>
        <c:delete val="1"/>
        <c:axPos val="b"/>
        <c:numFmt formatCode="0%" sourceLinked="1"/>
        <c:majorTickMark val="none"/>
        <c:minorTickMark val="none"/>
        <c:tickLblPos val="nextTo"/>
        <c:crossAx val="67451136"/>
        <c:crosses val="autoZero"/>
        <c:crossBetween val="between"/>
      </c:valAx>
    </c:plotArea>
    <c:plotVisOnly val="1"/>
    <c:dispBlanksAs val="zero"/>
    <c:showDLblsOverMax val="1"/>
  </c:chart>
  <c:txPr>
    <a:bodyPr/>
    <a:lstStyle/>
    <a:p>
      <a:pPr>
        <a:defRPr sz="1800" smtId="4294967295"/>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6833" cy="465797"/>
          </a:xfrm>
          <a:prstGeom prst="rect">
            <a:avLst/>
          </a:prstGeom>
        </p:spPr>
        <p:txBody>
          <a:bodyPr vert="horz" lIns="92958" tIns="46479" rIns="92958" bIns="46479" rtlCol="0"/>
          <a:lstStyle>
            <a:lvl1pPr algn="l">
              <a:defRPr sz="1200"/>
            </a:lvl1pPr>
          </a:lstStyle>
          <a:p>
            <a:endParaRPr lang="en-US" dirty="0"/>
          </a:p>
        </p:txBody>
      </p:sp>
      <p:sp>
        <p:nvSpPr>
          <p:cNvPr id="3" name="Date Placeholder 2"/>
          <p:cNvSpPr>
            <a:spLocks noGrp="1"/>
          </p:cNvSpPr>
          <p:nvPr>
            <p:ph type="dt" idx="1"/>
          </p:nvPr>
        </p:nvSpPr>
        <p:spPr>
          <a:xfrm>
            <a:off x="3956550" y="0"/>
            <a:ext cx="3026833" cy="465797"/>
          </a:xfrm>
          <a:prstGeom prst="rect">
            <a:avLst/>
          </a:prstGeom>
        </p:spPr>
        <p:txBody>
          <a:bodyPr vert="horz" lIns="92958" tIns="46479" rIns="92958" bIns="46479" rtlCol="0"/>
          <a:lstStyle>
            <a:lvl1pPr algn="r">
              <a:defRPr sz="1200"/>
            </a:lvl1pPr>
          </a:lstStyle>
          <a:p>
            <a:fld id="{A877F5F3-FB35-4A49-8881-392A458C3932}" type="datetimeFigureOut">
              <a:rPr lang="en-US" smtClean="0"/>
              <a:t>11/13/2023</a:t>
            </a:fld>
            <a:endParaRPr lang="en-US" dirty="0"/>
          </a:p>
        </p:txBody>
      </p:sp>
      <p:sp>
        <p:nvSpPr>
          <p:cNvPr id="4" name="Slide Image Placeholder 3"/>
          <p:cNvSpPr>
            <a:spLocks noGrp="1" noRot="1" noChangeAspect="1"/>
          </p:cNvSpPr>
          <p:nvPr>
            <p:ph type="sldImg" idx="2"/>
          </p:nvPr>
        </p:nvSpPr>
        <p:spPr>
          <a:xfrm>
            <a:off x="706438" y="1160463"/>
            <a:ext cx="5572125" cy="3133725"/>
          </a:xfrm>
          <a:prstGeom prst="rect">
            <a:avLst/>
          </a:prstGeom>
          <a:noFill/>
          <a:ln w="12700">
            <a:solidFill>
              <a:prstClr val="black"/>
            </a:solidFill>
          </a:ln>
        </p:spPr>
        <p:txBody>
          <a:bodyPr vert="horz" lIns="92958" tIns="46479" rIns="92958" bIns="46479" rtlCol="0" anchor="ctr"/>
          <a:lstStyle/>
          <a:p>
            <a:endParaRPr lang="en-US" dirty="0"/>
          </a:p>
        </p:txBody>
      </p:sp>
      <p:sp>
        <p:nvSpPr>
          <p:cNvPr id="5" name="Notes Placeholder 4"/>
          <p:cNvSpPr>
            <a:spLocks noGrp="1"/>
          </p:cNvSpPr>
          <p:nvPr>
            <p:ph type="body" sz="quarter" idx="3"/>
          </p:nvPr>
        </p:nvSpPr>
        <p:spPr>
          <a:xfrm>
            <a:off x="698500" y="4467781"/>
            <a:ext cx="5588000" cy="3655457"/>
          </a:xfrm>
          <a:prstGeom prst="rect">
            <a:avLst/>
          </a:prstGeom>
        </p:spPr>
        <p:txBody>
          <a:bodyPr vert="horz" lIns="92958" tIns="46479" rIns="92958" bIns="4647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17904"/>
            <a:ext cx="3026833" cy="465796"/>
          </a:xfrm>
          <a:prstGeom prst="rect">
            <a:avLst/>
          </a:prstGeom>
        </p:spPr>
        <p:txBody>
          <a:bodyPr vert="horz" lIns="92958" tIns="46479" rIns="92958" bIns="4647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56550" y="8817904"/>
            <a:ext cx="3026833" cy="465796"/>
          </a:xfrm>
          <a:prstGeom prst="rect">
            <a:avLst/>
          </a:prstGeom>
        </p:spPr>
        <p:txBody>
          <a:bodyPr vert="horz" lIns="92958" tIns="46479" rIns="92958" bIns="46479" rtlCol="0" anchor="b"/>
          <a:lstStyle>
            <a:lvl1pPr algn="r">
              <a:defRPr sz="1200"/>
            </a:lvl1pPr>
          </a:lstStyle>
          <a:p>
            <a:fld id="{C4A8A49C-0CC4-E64E-8B86-80532B6814FC}" type="slidenum">
              <a:rPr lang="en-US" smtClean="0"/>
              <a:t>‹#›</a:t>
            </a:fld>
            <a:endParaRPr lang="en-US" dirty="0"/>
          </a:p>
        </p:txBody>
      </p:sp>
    </p:spTree>
    <p:extLst>
      <p:ext uri="{BB962C8B-B14F-4D97-AF65-F5344CB8AC3E}">
        <p14:creationId xmlns:p14="http://schemas.microsoft.com/office/powerpoint/2010/main" val="7292343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4A8A49C-0CC4-E64E-8B86-80532B6814FC}" type="slidenum">
              <a:rPr lang="en-US" smtClean="0"/>
              <a:t>1</a:t>
            </a:fld>
            <a:endParaRPr lang="en-US" dirty="0"/>
          </a:p>
        </p:txBody>
      </p:sp>
    </p:spTree>
    <p:extLst>
      <p:ext uri="{BB962C8B-B14F-4D97-AF65-F5344CB8AC3E}">
        <p14:creationId xmlns:p14="http://schemas.microsoft.com/office/powerpoint/2010/main" val="38223017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Now that you’ve seen the data, let me ask you a few questions. Do our overall scores resonate with you?  Why or why not? Were there any ‘ah-ha’ moments that you had when looking at the data?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Now let’s focus on areas of strength</a:t>
            </a:r>
          </a:p>
          <a:p>
            <a:pPr marL="342900" indent="-342900">
              <a:buFont typeface="Arial" panose="020B0604020202020204" pitchFamily="34" charset="0"/>
              <a:buChar char="•"/>
            </a:pPr>
            <a:r>
              <a:rPr lang="en-US" sz="1200" b="0" i="0" u="none" strike="noStrike" baseline="0" dirty="0">
                <a:solidFill>
                  <a:srgbClr val="404041"/>
                </a:solidFill>
              </a:rPr>
              <a:t>How does this item help your team be successful? </a:t>
            </a:r>
          </a:p>
          <a:p>
            <a:pPr marL="342900" indent="-342900">
              <a:buFont typeface="Arial" panose="020B0604020202020204" pitchFamily="34" charset="0"/>
              <a:buChar char="•"/>
            </a:pPr>
            <a:r>
              <a:rPr lang="en-US" sz="1200" b="0" i="0" u="none" strike="noStrike" baseline="0" dirty="0">
                <a:solidFill>
                  <a:srgbClr val="404041"/>
                </a:solidFill>
              </a:rPr>
              <a:t>What are you and the team consciously doing to make this item strong? </a:t>
            </a:r>
            <a:endParaRPr lang="en-US" dirty="0">
              <a:solidFill>
                <a:schemeClr val="bg2">
                  <a:lumMod val="25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Now let’s move on to the areas of opportunity</a:t>
            </a:r>
          </a:p>
          <a:p>
            <a:pPr marL="342900" indent="-342900">
              <a:buFont typeface="Arial" panose="020B0604020202020204" pitchFamily="34" charset="0"/>
              <a:buChar char="•"/>
            </a:pPr>
            <a:r>
              <a:rPr lang="en-US" sz="1200" b="0" i="0" u="none" strike="noStrike" baseline="0" dirty="0">
                <a:solidFill>
                  <a:srgbClr val="404041"/>
                </a:solidFill>
              </a:rPr>
              <a:t>How do these items limit the team’s effectiveness? </a:t>
            </a:r>
          </a:p>
          <a:p>
            <a:pPr marL="342900" indent="-342900">
              <a:buFont typeface="Arial" panose="020B0604020202020204" pitchFamily="34" charset="0"/>
              <a:buChar char="•"/>
            </a:pPr>
            <a:r>
              <a:rPr lang="en-US" sz="1200" b="0" i="0" u="none" strike="noStrike" baseline="0" dirty="0">
                <a:solidFill>
                  <a:srgbClr val="404041"/>
                </a:solidFill>
              </a:rPr>
              <a:t>What should the team do more of to increase these scores?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1"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i="1" dirty="0"/>
              <a:t>Supervisor/facilitator note: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i="1" dirty="0"/>
              <a:t>When team members do share their thoughts, thank them for sharing and let them know that you take what they have to say seriously.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i="1" dirty="0">
                <a:effectLst/>
                <a:latin typeface="Calibri" panose="020F0502020204030204" pitchFamily="34" charset="0"/>
                <a:ea typeface="Calibri" panose="020F0502020204030204" pitchFamily="34" charset="0"/>
                <a:cs typeface="Times New Roman" panose="02020603050405020304" pitchFamily="18" charset="0"/>
              </a:rPr>
              <a:t>If the group is quiet, consider breaking the team into small groups to discuss the questions. This can be done in person or using the breakout room feature if conducting a virtual meeting.</a:t>
            </a:r>
          </a:p>
          <a:p>
            <a:pPr marL="628650" lvl="1" indent="-171450">
              <a:buFont typeface="Arial" panose="020B0604020202020204" pitchFamily="34" charset="0"/>
              <a:buChar char="•"/>
            </a:pPr>
            <a:r>
              <a:rPr lang="en-US" i="1" dirty="0"/>
              <a:t>If time is an issue, just focus on the questions that you feel are most relevant to getting to a team goal. </a:t>
            </a:r>
          </a:p>
        </p:txBody>
      </p:sp>
      <p:sp>
        <p:nvSpPr>
          <p:cNvPr id="4" name="Slide Number Placeholder 3"/>
          <p:cNvSpPr>
            <a:spLocks noGrp="1"/>
          </p:cNvSpPr>
          <p:nvPr>
            <p:ph type="sldNum" sz="quarter" idx="5"/>
          </p:nvPr>
        </p:nvSpPr>
        <p:spPr/>
        <p:txBody>
          <a:bodyPr/>
          <a:lstStyle/>
          <a:p>
            <a:fld id="{C4A8A49C-0CC4-E64E-8B86-80532B6814FC}" type="slidenum">
              <a:rPr lang="en-US" smtClean="0"/>
              <a:t>10</a:t>
            </a:fld>
            <a:endParaRPr lang="en-US" dirty="0"/>
          </a:p>
        </p:txBody>
      </p:sp>
    </p:spTree>
    <p:extLst>
      <p:ext uri="{BB962C8B-B14F-4D97-AF65-F5344CB8AC3E}">
        <p14:creationId xmlns:p14="http://schemas.microsoft.com/office/powerpoint/2010/main" val="29114283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Courier New" panose="02070309020205020404" pitchFamily="49" charset="0"/>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Now that we have had some conversation about our data and what it means to all of you, we will work </a:t>
            </a:r>
            <a:r>
              <a:rPr lang="en-US" sz="3200" dirty="0">
                <a:cs typeface="Times New Roman" panose="02020603050405020304" pitchFamily="18" charset="0"/>
              </a:rPr>
              <a:t>together to s</a:t>
            </a:r>
            <a:r>
              <a:rPr lang="en-US" sz="3200" b="0" i="0" u="none" strike="noStrike" baseline="0" dirty="0">
                <a:solidFill>
                  <a:srgbClr val="202020"/>
                </a:solidFill>
              </a:rPr>
              <a:t>elect the most relevant engagement item to focus on, and then brainstorm the actions and owners necessary for improvement. </a:t>
            </a:r>
          </a:p>
          <a:p>
            <a:pPr marL="0" marR="0" lvl="0" indent="0" algn="l" defTabSz="914400" rtl="0" eaLnBrk="1" fontAlgn="auto" latinLnBrk="0" hangingPunct="1">
              <a:lnSpc>
                <a:spcPct val="100000"/>
              </a:lnSpc>
              <a:spcBef>
                <a:spcPts val="0"/>
              </a:spcBef>
              <a:spcAft>
                <a:spcPts val="0"/>
              </a:spcAft>
              <a:buClrTx/>
              <a:buSzTx/>
              <a:buFont typeface="Courier New" panose="02070309020205020404" pitchFamily="49" charset="0"/>
              <a:buNone/>
              <a:tabLst/>
              <a:defRPr/>
            </a:pPr>
            <a:endParaRPr lang="en-US" sz="3200" b="0" i="0" u="none" strike="noStrike" baseline="0" dirty="0">
              <a:solidFill>
                <a:srgbClr val="202020"/>
              </a:solidFill>
              <a:effectLst/>
              <a:latin typeface="Calibri" panose="020F0502020204030204" pitchFamily="34" charset="0"/>
              <a:ea typeface="Calibri" panose="020F0502020204030204" pitchFamily="34" charset="0"/>
              <a:cs typeface="Times New Roman" panose="02020603050405020304" pitchFamily="18" charset="0"/>
            </a:endParaRPr>
          </a:p>
          <a:p>
            <a:r>
              <a:rPr lang="en-US" sz="4800" b="1" i="0" u="none" strike="noStrike" baseline="0" dirty="0">
                <a:solidFill>
                  <a:schemeClr val="bg2">
                    <a:lumMod val="25000"/>
                  </a:schemeClr>
                </a:solidFill>
              </a:rPr>
              <a:t>BRAINSTORMING </a:t>
            </a:r>
          </a:p>
          <a:p>
            <a:pPr marL="342900" indent="-342900">
              <a:buFont typeface="Arial" panose="020B0604020202020204" pitchFamily="34" charset="0"/>
              <a:buChar char="•"/>
            </a:pPr>
            <a:r>
              <a:rPr lang="en-US" sz="4800" b="0" i="0" u="none" strike="noStrike" baseline="0" dirty="0">
                <a:solidFill>
                  <a:srgbClr val="202020"/>
                </a:solidFill>
              </a:rPr>
              <a:t>Which engagement item do you think we should focus on to help our team improve?</a:t>
            </a:r>
          </a:p>
          <a:p>
            <a:pPr marL="342900" indent="-342900">
              <a:buFont typeface="Arial" panose="020B0604020202020204" pitchFamily="34" charset="0"/>
              <a:buChar char="•"/>
            </a:pPr>
            <a:r>
              <a:rPr lang="en-US" sz="4800" b="0" i="0" u="none" strike="noStrike" baseline="0" dirty="0">
                <a:solidFill>
                  <a:srgbClr val="202020"/>
                </a:solidFill>
              </a:rPr>
              <a:t>What goals could we set to help us impact that </a:t>
            </a:r>
            <a:r>
              <a:rPr lang="en-US" sz="4800" dirty="0">
                <a:solidFill>
                  <a:srgbClr val="202020"/>
                </a:solidFill>
              </a:rPr>
              <a:t>area of engagement?</a:t>
            </a:r>
            <a:r>
              <a:rPr lang="en-US" sz="4800" b="0" i="0" u="none" strike="noStrike" baseline="0" dirty="0">
                <a:solidFill>
                  <a:srgbClr val="202020"/>
                </a:solidFill>
              </a:rPr>
              <a:t> </a:t>
            </a:r>
          </a:p>
          <a:p>
            <a:pPr marL="342900" indent="-342900">
              <a:buFont typeface="Arial" panose="020B0604020202020204" pitchFamily="34" charset="0"/>
              <a:buChar char="•"/>
            </a:pPr>
            <a:r>
              <a:rPr lang="en-US" sz="4800" b="0" i="0" u="none" strike="noStrike" baseline="0" dirty="0">
                <a:solidFill>
                  <a:srgbClr val="202020"/>
                </a:solidFill>
              </a:rPr>
              <a:t>What actions do we need to take? </a:t>
            </a:r>
          </a:p>
          <a:p>
            <a:pPr marL="342900" indent="-342900">
              <a:buFont typeface="Arial" panose="020B0604020202020204" pitchFamily="34" charset="0"/>
              <a:buChar char="•"/>
            </a:pPr>
            <a:r>
              <a:rPr lang="en-US" sz="4800" b="0" i="0" u="none" strike="noStrike" baseline="0" dirty="0">
                <a:solidFill>
                  <a:srgbClr val="202020"/>
                </a:solidFill>
              </a:rPr>
              <a:t>How can we all </a:t>
            </a:r>
            <a:r>
              <a:rPr lang="en-US" sz="4800" dirty="0">
                <a:solidFill>
                  <a:srgbClr val="202020"/>
                </a:solidFill>
              </a:rPr>
              <a:t>contribute to these actions? </a:t>
            </a:r>
          </a:p>
          <a:p>
            <a:pPr marL="0" marR="0" lvl="0" indent="0" algn="l" defTabSz="914400" rtl="0" eaLnBrk="1" fontAlgn="auto" latinLnBrk="0" hangingPunct="1">
              <a:lnSpc>
                <a:spcPct val="100000"/>
              </a:lnSpc>
              <a:spcBef>
                <a:spcPts val="0"/>
              </a:spcBef>
              <a:spcAft>
                <a:spcPts val="0"/>
              </a:spcAft>
              <a:buClrTx/>
              <a:buSzTx/>
              <a:buFont typeface="Courier New" panose="02070309020205020404" pitchFamily="49" charset="0"/>
              <a:buNone/>
              <a:tabLst/>
              <a:defRPr/>
            </a:pPr>
            <a:endParaRPr lang="en-US" sz="3200" b="0" i="0" u="none" strike="noStrike" baseline="0" dirty="0">
              <a:solidFill>
                <a:srgbClr val="20202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 typeface="Courier New" panose="02070309020205020404" pitchFamily="49" charset="0"/>
              <a:buNone/>
              <a:tabLst/>
              <a:defRPr/>
            </a:pPr>
            <a:endParaRPr lang="en-US" sz="3200" b="0" i="0" u="none" strike="noStrike" baseline="0" dirty="0">
              <a:solidFill>
                <a:srgbClr val="20202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 typeface="Courier New" panose="02070309020205020404" pitchFamily="49" charset="0"/>
              <a:buNone/>
              <a:tabLst/>
              <a:defRPr/>
            </a:pPr>
            <a:r>
              <a:rPr lang="en-US" sz="3200" b="0" i="0" u="none" strike="noStrike" baseline="0" dirty="0">
                <a:solidFill>
                  <a:srgbClr val="202020"/>
                </a:solidFill>
                <a:effectLst/>
                <a:latin typeface="Calibri" panose="020F0502020204030204" pitchFamily="34" charset="0"/>
                <a:ea typeface="Calibri" panose="020F0502020204030204" pitchFamily="34" charset="0"/>
                <a:cs typeface="Times New Roman" panose="02020603050405020304" pitchFamily="18" charset="0"/>
              </a:rPr>
              <a:t>Supervisor/</a:t>
            </a:r>
            <a:r>
              <a:rPr lang="en-US" sz="1800" i="1" dirty="0">
                <a:effectLst/>
                <a:latin typeface="Calibri" panose="020F0502020204030204" pitchFamily="34" charset="0"/>
                <a:ea typeface="Calibri" panose="020F0502020204030204" pitchFamily="34" charset="0"/>
                <a:cs typeface="Times New Roman" panose="02020603050405020304" pitchFamily="18" charset="0"/>
              </a:rPr>
              <a:t>Facilitator note: to brainstorm goals, (1) use white board or flip chart if desired, or (2) whiteboard feature in Zoom, (3) chat, or (4) just have everyone come off mute to openly discuss, if running the meeting virtually. There are sample goals in the Resources section that you may refer to, if needed.</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 typeface="Courier New" panose="02070309020205020404" pitchFamily="49" charset="0"/>
              <a:buNone/>
              <a:tabLst/>
              <a:defRPr/>
            </a:pPr>
            <a:endParaRPr lang="en-US" sz="1800" i="1"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 typeface="Courier New" panose="02070309020205020404" pitchFamily="49" charset="0"/>
              <a:buNone/>
              <a:tabLst/>
              <a:defRPr/>
            </a:pPr>
            <a:r>
              <a:rPr lang="en-US" sz="1800" i="0" dirty="0">
                <a:effectLst/>
                <a:latin typeface="Calibri" panose="020F0502020204030204" pitchFamily="34" charset="0"/>
                <a:ea typeface="Calibri" panose="020F0502020204030204" pitchFamily="34" charset="0"/>
                <a:cs typeface="Times New Roman" panose="02020603050405020304" pitchFamily="18" charset="0"/>
              </a:rPr>
              <a:t>Now we will look at our possible goals and determine which one resonates with the team most and will help us improve in that area of engagement.  </a:t>
            </a:r>
          </a:p>
          <a:p>
            <a:endParaRPr lang="en-US" dirty="0"/>
          </a:p>
        </p:txBody>
      </p:sp>
      <p:sp>
        <p:nvSpPr>
          <p:cNvPr id="4" name="Slide Number Placeholder 3"/>
          <p:cNvSpPr>
            <a:spLocks noGrp="1"/>
          </p:cNvSpPr>
          <p:nvPr>
            <p:ph type="sldNum" sz="quarter" idx="5"/>
          </p:nvPr>
        </p:nvSpPr>
        <p:spPr/>
        <p:txBody>
          <a:bodyPr/>
          <a:lstStyle/>
          <a:p>
            <a:fld id="{C4A8A49C-0CC4-E64E-8B86-80532B6814FC}" type="slidenum">
              <a:rPr lang="en-US" smtClean="0"/>
              <a:t>11</a:t>
            </a:fld>
            <a:endParaRPr lang="en-US" dirty="0"/>
          </a:p>
        </p:txBody>
      </p:sp>
    </p:spTree>
    <p:extLst>
      <p:ext uri="{BB962C8B-B14F-4D97-AF65-F5344CB8AC3E}">
        <p14:creationId xmlns:p14="http://schemas.microsoft.com/office/powerpoint/2010/main" val="22985883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will keep engagement top of mind by adding team goal progress to our regular team meeting agenda.  Doing this will help us evaluate the progress of the team’s goal and help us decide when we might need to revise it.  </a:t>
            </a:r>
          </a:p>
          <a:p>
            <a:endParaRPr lang="en-US" dirty="0"/>
          </a:p>
          <a:p>
            <a:r>
              <a:rPr lang="en-US" dirty="0"/>
              <a:t>Next, I will hold myself accountable by committing to sharing our engagement efforts and progress with my immediate supervisor.  </a:t>
            </a:r>
          </a:p>
          <a:p>
            <a:endParaRPr lang="en-US" dirty="0"/>
          </a:p>
          <a:p>
            <a:r>
              <a:rPr lang="en-US" dirty="0"/>
              <a:t>Finally, I will add engagement to on-going conversations with all of you as a way to ensure that we are connecting on what matters and that you feel supported.  </a:t>
            </a:r>
          </a:p>
          <a:p>
            <a:pPr marL="0" marR="0" lvl="0" indent="0">
              <a:spcBef>
                <a:spcPts val="0"/>
              </a:spcBef>
              <a:spcAft>
                <a:spcPts val="0"/>
              </a:spcAft>
              <a:buFont typeface="Courier New" panose="02070309020205020404" pitchFamily="49" charset="0"/>
              <a:buNone/>
            </a:pPr>
            <a:endParaRPr lang="en-US" sz="1200" dirty="0">
              <a:effectLst/>
              <a:latin typeface="+mn-lt"/>
              <a:ea typeface="+mn-ea"/>
              <a:cs typeface="+mn-cs"/>
            </a:endParaRPr>
          </a:p>
          <a:p>
            <a:pPr marL="0" marR="0" lvl="0" indent="0">
              <a:spcBef>
                <a:spcPts val="0"/>
              </a:spcBef>
              <a:spcAft>
                <a:spcPts val="0"/>
              </a:spcAft>
              <a:buFont typeface="Courier New" panose="02070309020205020404" pitchFamily="49" charset="0"/>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As you leave today’s discussion, and before our next team meeting, I want each of you to think about the goal we identified today and how you can take action to address that goal.  As a reminder, each one of you will be asked in future meetings what you’ve done and if it made an impact on the desired outcome. </a:t>
            </a:r>
          </a:p>
          <a:p>
            <a:endParaRPr lang="en-US" dirty="0"/>
          </a:p>
        </p:txBody>
      </p:sp>
      <p:sp>
        <p:nvSpPr>
          <p:cNvPr id="4" name="Slide Number Placeholder 3"/>
          <p:cNvSpPr>
            <a:spLocks noGrp="1"/>
          </p:cNvSpPr>
          <p:nvPr>
            <p:ph type="sldNum" sz="quarter" idx="5"/>
          </p:nvPr>
        </p:nvSpPr>
        <p:spPr/>
        <p:txBody>
          <a:bodyPr/>
          <a:lstStyle/>
          <a:p>
            <a:fld id="{C4A8A49C-0CC4-E64E-8B86-80532B6814FC}" type="slidenum">
              <a:rPr lang="en-US" smtClean="0"/>
              <a:t>12</a:t>
            </a:fld>
            <a:endParaRPr lang="en-US" dirty="0"/>
          </a:p>
        </p:txBody>
      </p:sp>
    </p:spTree>
    <p:extLst>
      <p:ext uri="{BB962C8B-B14F-4D97-AF65-F5344CB8AC3E}">
        <p14:creationId xmlns:p14="http://schemas.microsoft.com/office/powerpoint/2010/main" val="16173047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 you have any questions about today’s meeting or the next steps?  I want to thank you all for your participation today.  This is just the beginning of many conversations about how we can create a stronger culture of engagement on our team.   </a:t>
            </a:r>
          </a:p>
        </p:txBody>
      </p:sp>
      <p:sp>
        <p:nvSpPr>
          <p:cNvPr id="4" name="Slide Number Placeholder 3"/>
          <p:cNvSpPr>
            <a:spLocks noGrp="1"/>
          </p:cNvSpPr>
          <p:nvPr>
            <p:ph type="sldNum" sz="quarter" idx="5"/>
          </p:nvPr>
        </p:nvSpPr>
        <p:spPr/>
        <p:txBody>
          <a:bodyPr/>
          <a:lstStyle/>
          <a:p>
            <a:fld id="{C4A8A49C-0CC4-E64E-8B86-80532B6814FC}" type="slidenum">
              <a:rPr lang="en-US" smtClean="0"/>
              <a:t>13</a:t>
            </a:fld>
            <a:endParaRPr lang="en-US" dirty="0"/>
          </a:p>
        </p:txBody>
      </p:sp>
    </p:spTree>
    <p:extLst>
      <p:ext uri="{BB962C8B-B14F-4D97-AF65-F5344CB8AC3E}">
        <p14:creationId xmlns:p14="http://schemas.microsoft.com/office/powerpoint/2010/main" val="21416136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Courier New" panose="02070309020205020404" pitchFamily="49" charset="0"/>
              <a:buChar char="o"/>
            </a:pPr>
            <a:r>
              <a:rPr lang="en-US" sz="1800" dirty="0">
                <a:effectLst/>
                <a:latin typeface="Calibri" panose="020F0502020204030204" pitchFamily="34" charset="0"/>
                <a:ea typeface="Calibri" panose="020F0502020204030204" pitchFamily="34" charset="0"/>
                <a:cs typeface="Times New Roman" panose="02020603050405020304" pitchFamily="18" charset="0"/>
              </a:rPr>
              <a:t>As you know, all eligible UCI co-workers were invited to take the Engagement Survey administered by Gallup. </a:t>
            </a:r>
          </a:p>
          <a:p>
            <a:pPr marL="342900" marR="0" lvl="0" indent="-342900">
              <a:spcBef>
                <a:spcPts val="0"/>
              </a:spcBef>
              <a:spcAft>
                <a:spcPts val="0"/>
              </a:spcAft>
              <a:buFont typeface="Courier New" panose="02070309020205020404" pitchFamily="49" charset="0"/>
              <a:buChar char="o"/>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confidential survey provided co-workers an opportunity for their voices and opinions to be heard, and I want to thank each of you who took the time to complete the survey.</a:t>
            </a:r>
          </a:p>
          <a:p>
            <a:pPr marL="342900" marR="0" lvl="0" indent="-342900">
              <a:spcBef>
                <a:spcPts val="0"/>
              </a:spcBef>
              <a:spcAft>
                <a:spcPts val="0"/>
              </a:spcAft>
              <a:buFont typeface="Courier New" panose="02070309020205020404" pitchFamily="49" charset="0"/>
              <a:buChar char="o"/>
            </a:pPr>
            <a:r>
              <a:rPr lang="en-US" sz="1800" dirty="0">
                <a:effectLst/>
                <a:latin typeface="Calibri" panose="020F0502020204030204" pitchFamily="34" charset="0"/>
                <a:ea typeface="Calibri" panose="020F0502020204030204" pitchFamily="34" charset="0"/>
                <a:cs typeface="Times New Roman" panose="02020603050405020304" pitchFamily="18" charset="0"/>
              </a:rPr>
              <a:t>Today we are going to: (1) learn about engagement, (2) review our team’s results, (3) talk about areas of strengths &amp; opportunities on our team, and (4) brainstorm and identify one goal we can work on as a team to increase our engagement.</a:t>
            </a:r>
          </a:p>
          <a:p>
            <a:endParaRPr lang="en-US" dirty="0"/>
          </a:p>
        </p:txBody>
      </p:sp>
      <p:sp>
        <p:nvSpPr>
          <p:cNvPr id="4" name="Slide Number Placeholder 3"/>
          <p:cNvSpPr>
            <a:spLocks noGrp="1"/>
          </p:cNvSpPr>
          <p:nvPr>
            <p:ph type="sldNum" sz="quarter" idx="5"/>
          </p:nvPr>
        </p:nvSpPr>
        <p:spPr/>
        <p:txBody>
          <a:bodyPr/>
          <a:lstStyle/>
          <a:p>
            <a:fld id="{C4A8A49C-0CC4-E64E-8B86-80532B6814FC}" type="slidenum">
              <a:rPr lang="en-US" smtClean="0"/>
              <a:t>2</a:t>
            </a:fld>
            <a:endParaRPr lang="en-US" dirty="0"/>
          </a:p>
        </p:txBody>
      </p:sp>
    </p:spTree>
    <p:extLst>
      <p:ext uri="{BB962C8B-B14F-4D97-AF65-F5344CB8AC3E}">
        <p14:creationId xmlns:p14="http://schemas.microsoft.com/office/powerpoint/2010/main" val="5148303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045" eaLnBrk="0" fontAlgn="base" hangingPunct="0">
              <a:spcBef>
                <a:spcPct val="30000"/>
              </a:spcBef>
              <a:spcAft>
                <a:spcPct val="0"/>
              </a:spcAft>
              <a:defRPr/>
            </a:pPr>
            <a:r>
              <a:rPr lang="en-US" dirty="0"/>
              <a:t>Every two years, UCI conducts the Staff Engagement Survey as part of their commitment to engagement and as an ongoing opportunity for all co-workers to identify issues and help make positive changes at their workplace. UCI’s senior leaders believe in the value of the survey and take the results very seriously.</a:t>
            </a:r>
          </a:p>
          <a:p>
            <a:endParaRPr lang="en-US" dirty="0"/>
          </a:p>
          <a:p>
            <a:r>
              <a:rPr lang="en-US" dirty="0"/>
              <a:t>Eligibility: All represented, and policy covered career, partial year career, contract, per diem and limited staff were eligible to take the survey. In order to participate, a staff member must have been active in the payroll system as of May 26, 2023, and remained active through September 8, 2023.</a:t>
            </a:r>
          </a:p>
          <a:p>
            <a:endParaRPr lang="en-US" dirty="0"/>
          </a:p>
          <a:p>
            <a:r>
              <a:rPr lang="en-US" dirty="0"/>
              <a:t>Academic, casual restricted, student and campus temporary employees were not eligible.</a:t>
            </a:r>
          </a:p>
          <a:p>
            <a:pPr defTabSz="933045" eaLnBrk="0" fontAlgn="base" hangingPunct="0">
              <a:spcBef>
                <a:spcPct val="30000"/>
              </a:spcBef>
              <a:spcAft>
                <a:spcPct val="0"/>
              </a:spcAft>
              <a:defRPr/>
            </a:pPr>
            <a:endParaRPr lang="en-US" dirty="0"/>
          </a:p>
          <a:p>
            <a:pPr defTabSz="933045" eaLnBrk="0" fontAlgn="base" hangingPunct="0">
              <a:spcBef>
                <a:spcPct val="30000"/>
              </a:spcBef>
              <a:spcAft>
                <a:spcPct val="0"/>
              </a:spcAft>
              <a:defRPr/>
            </a:pPr>
            <a:endParaRPr lang="en-US" dirty="0"/>
          </a:p>
          <a:p>
            <a:pPr defTabSz="933045" eaLnBrk="0" fontAlgn="base" hangingPunct="0">
              <a:spcBef>
                <a:spcPct val="30000"/>
              </a:spcBef>
              <a:spcAft>
                <a:spcPct val="0"/>
              </a:spcAft>
              <a:defRPr/>
            </a:pPr>
            <a:r>
              <a:rPr lang="en-US" dirty="0"/>
              <a:t>Survey Structure: </a:t>
            </a:r>
          </a:p>
          <a:p>
            <a:pPr marL="342900" indent="-342900">
              <a:buFont typeface="Arial" panose="020B0604020202020204" pitchFamily="34" charset="0"/>
              <a:buChar char="•"/>
            </a:pPr>
            <a:r>
              <a:rPr lang="en-US" dirty="0"/>
              <a:t>The survey is made up of Gallup’s Q12 </a:t>
            </a:r>
            <a:r>
              <a:rPr lang="en-US" dirty="0">
                <a:solidFill>
                  <a:schemeClr val="bg2">
                    <a:lumMod val="25000"/>
                  </a:schemeClr>
                </a:solidFill>
              </a:rPr>
              <a:t>questions that have consistently been found to measure employee engagement as linked to business outcomes. Gallup added one more question to measure overall satisfaction as well.  </a:t>
            </a:r>
          </a:p>
          <a:p>
            <a:pPr defTabSz="933045" eaLnBrk="0" fontAlgn="base" hangingPunct="0">
              <a:spcBef>
                <a:spcPct val="30000"/>
              </a:spcBef>
              <a:spcAft>
                <a:spcPct val="0"/>
              </a:spcAft>
              <a:defRPr/>
            </a:pPr>
            <a:endParaRPr lang="en-US" dirty="0"/>
          </a:p>
          <a:p>
            <a:pPr defTabSz="933045" eaLnBrk="0" fontAlgn="base" hangingPunct="0">
              <a:spcBef>
                <a:spcPct val="30000"/>
              </a:spcBef>
              <a:spcAft>
                <a:spcPct val="0"/>
              </a:spcAft>
              <a:defRPr/>
            </a:pPr>
            <a:r>
              <a:rPr lang="en-US" dirty="0"/>
              <a:t>In addition to the Q12, UCI survey includes</a:t>
            </a:r>
            <a:r>
              <a:rPr lang="en-US" baseline="0" dirty="0"/>
              <a:t> indices and other questions that measure items of important to UCI.  The results we will be reviewing later in terms of overall mean and highest and lowest ratings DO NOT take into account these additional indices and questions. However, the information gathered from these additional questions are useful to help us understand our team’s engagement level.  </a:t>
            </a:r>
            <a:endParaRPr lang="en-US" dirty="0"/>
          </a:p>
          <a:p>
            <a:pPr defTabSz="933045" eaLnBrk="0" fontAlgn="base" hangingPunct="0">
              <a:spcBef>
                <a:spcPct val="30000"/>
              </a:spcBef>
              <a:spcAft>
                <a:spcPct val="0"/>
              </a:spcAft>
              <a:defRPr/>
            </a:pPr>
            <a:endParaRPr lang="en-US" dirty="0"/>
          </a:p>
          <a:p>
            <a:pPr defTabSz="933045" eaLnBrk="0" fontAlgn="base" hangingPunct="0">
              <a:spcBef>
                <a:spcPct val="30000"/>
              </a:spcBef>
              <a:spcAft>
                <a:spcPct val="0"/>
              </a:spcAft>
              <a:defRPr/>
            </a:pPr>
            <a:r>
              <a:rPr lang="en-US" baseline="0" dirty="0"/>
              <a:t>So we have an engagement survey, but some of  you may be wondering what engagement is or why it matters.  </a:t>
            </a:r>
            <a:endParaRPr lang="en-US" dirty="0"/>
          </a:p>
          <a:p>
            <a:endParaRPr lang="en-US" dirty="0"/>
          </a:p>
        </p:txBody>
      </p:sp>
      <p:sp>
        <p:nvSpPr>
          <p:cNvPr id="4" name="Slide Number Placeholder 3"/>
          <p:cNvSpPr>
            <a:spLocks noGrp="1"/>
          </p:cNvSpPr>
          <p:nvPr>
            <p:ph type="sldNum" sz="quarter" idx="5"/>
          </p:nvPr>
        </p:nvSpPr>
        <p:spPr/>
        <p:txBody>
          <a:bodyPr/>
          <a:lstStyle/>
          <a:p>
            <a:fld id="{C4A8A49C-0CC4-E64E-8B86-80532B6814FC}" type="slidenum">
              <a:rPr lang="en-US" smtClean="0"/>
              <a:t>3</a:t>
            </a:fld>
            <a:endParaRPr lang="en-US" dirty="0"/>
          </a:p>
        </p:txBody>
      </p:sp>
    </p:spTree>
    <p:extLst>
      <p:ext uri="{BB962C8B-B14F-4D97-AF65-F5344CB8AC3E}">
        <p14:creationId xmlns:p14="http://schemas.microsoft.com/office/powerpoint/2010/main" val="22152737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nSpc>
                <a:spcPct val="107000"/>
              </a:lnSpc>
              <a:spcBef>
                <a:spcPts val="0"/>
              </a:spcBef>
              <a:spcAft>
                <a:spcPts val="0"/>
              </a:spcAft>
              <a:buFont typeface="Arial" panose="020B0604020202020204" pitchFamily="34" charset="0"/>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Before we get started, let us take a moment to think of why you chose to come work for UCI.  What drew you in and connected you to our organization?</a:t>
            </a:r>
          </a:p>
          <a:p>
            <a:pPr marL="285750" marR="0" lvl="0" indent="-285750">
              <a:lnSpc>
                <a:spcPct val="107000"/>
              </a:lnSpc>
              <a:spcBef>
                <a:spcPts val="0"/>
              </a:spcBef>
              <a:spcAft>
                <a:spcPts val="0"/>
              </a:spcAft>
              <a:buFont typeface="Arial" panose="020B0604020202020204" pitchFamily="34" charset="0"/>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Who is ready to share? </a:t>
            </a:r>
          </a:p>
          <a:p>
            <a:pPr marL="285750" marR="0" lvl="0" indent="-285750">
              <a:lnSpc>
                <a:spcPct val="107000"/>
              </a:lnSpc>
              <a:spcBef>
                <a:spcPts val="0"/>
              </a:spcBef>
              <a:spcAft>
                <a:spcPts val="0"/>
              </a:spcAft>
              <a:buFont typeface="Arial" panose="020B0604020202020204" pitchFamily="34" charset="0"/>
              <a:buChar char="•"/>
            </a:pPr>
            <a:r>
              <a:rPr lang="en-US" sz="1800" i="1" kern="100" dirty="0">
                <a:effectLst/>
                <a:latin typeface="Calibri" panose="020F0502020204030204" pitchFamily="34" charset="0"/>
                <a:ea typeface="Calibri" panose="020F0502020204030204" pitchFamily="34" charset="0"/>
                <a:cs typeface="Times New Roman" panose="02020603050405020304" pitchFamily="18" charset="0"/>
              </a:rPr>
              <a:t>Note to supervisor: You can start if group is quiet.  Say something like: “I came because of the reputation of the mission of the organization and work-life balance.” Go around with everyone sharing.</a:t>
            </a:r>
          </a:p>
          <a:p>
            <a:pPr marL="285750" marR="0" lvl="0" indent="-285750">
              <a:lnSpc>
                <a:spcPct val="107000"/>
              </a:lnSpc>
              <a:spcBef>
                <a:spcPts val="0"/>
              </a:spcBef>
              <a:spcAft>
                <a:spcPts val="800"/>
              </a:spcAft>
              <a:buFont typeface="Arial" panose="020B0604020202020204" pitchFamily="34" charset="0"/>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Everyone has shared some great reasons why they came – and many of the reasons surround engagement. So, let’s talk more about this.</a:t>
            </a:r>
          </a:p>
          <a:p>
            <a:endParaRPr lang="en-US" dirty="0"/>
          </a:p>
        </p:txBody>
      </p:sp>
      <p:sp>
        <p:nvSpPr>
          <p:cNvPr id="4" name="Slide Number Placeholder 3"/>
          <p:cNvSpPr>
            <a:spLocks noGrp="1"/>
          </p:cNvSpPr>
          <p:nvPr>
            <p:ph type="sldNum" sz="quarter" idx="5"/>
          </p:nvPr>
        </p:nvSpPr>
        <p:spPr/>
        <p:txBody>
          <a:bodyPr/>
          <a:lstStyle/>
          <a:p>
            <a:fld id="{C4A8A49C-0CC4-E64E-8B86-80532B6814FC}" type="slidenum">
              <a:rPr lang="en-US" smtClean="0"/>
              <a:t>4</a:t>
            </a:fld>
            <a:endParaRPr lang="en-US" dirty="0"/>
          </a:p>
        </p:txBody>
      </p:sp>
    </p:spTree>
    <p:extLst>
      <p:ext uri="{BB962C8B-B14F-4D97-AF65-F5344CB8AC3E}">
        <p14:creationId xmlns:p14="http://schemas.microsoft.com/office/powerpoint/2010/main" val="5216964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Symbol" panose="05050102010706020507" pitchFamily="18" charset="2"/>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You have all heard about engagement, but you may wonder what exactly are we talking about? Engagement is the extent to which co-workers feel passionate about their jobs, are committed to the organization, and put discretionary effort into their work. </a:t>
            </a:r>
          </a:p>
          <a:p>
            <a:pPr marL="342900" marR="0" lvl="0" indent="-342900">
              <a:spcBef>
                <a:spcPts val="0"/>
              </a:spcBef>
              <a:spcAft>
                <a:spcPts val="0"/>
              </a:spcAft>
              <a:buFont typeface="Symbol" panose="05050102010706020507" pitchFamily="18" charset="2"/>
              <a:buChar char=""/>
            </a:pPr>
            <a:r>
              <a:rPr lang="en-US" sz="1100" b="0" dirty="0">
                <a:solidFill>
                  <a:srgbClr val="585858"/>
                </a:solidFill>
                <a:latin typeface="Century Gothic"/>
                <a:cs typeface="Century Gothic"/>
              </a:rPr>
              <a:t>Engaged</a:t>
            </a:r>
            <a:r>
              <a:rPr lang="en-US" sz="1100" b="0" spc="-25" dirty="0">
                <a:solidFill>
                  <a:srgbClr val="585858"/>
                </a:solidFill>
                <a:latin typeface="Century Gothic"/>
                <a:cs typeface="Century Gothic"/>
              </a:rPr>
              <a:t> co-workers</a:t>
            </a:r>
            <a:r>
              <a:rPr lang="en-US" sz="1100" b="0" spc="-15" dirty="0">
                <a:solidFill>
                  <a:srgbClr val="585858"/>
                </a:solidFill>
                <a:latin typeface="Century Gothic"/>
                <a:cs typeface="Century Gothic"/>
              </a:rPr>
              <a:t> </a:t>
            </a:r>
            <a:r>
              <a:rPr lang="en-US" sz="1100" b="0" spc="-25" dirty="0">
                <a:solidFill>
                  <a:srgbClr val="585858"/>
                </a:solidFill>
                <a:latin typeface="Century Gothic"/>
                <a:cs typeface="Century Gothic"/>
              </a:rPr>
              <a:t>are </a:t>
            </a:r>
            <a:r>
              <a:rPr lang="en-US" sz="1100" b="0" dirty="0">
                <a:solidFill>
                  <a:srgbClr val="585858"/>
                </a:solidFill>
                <a:latin typeface="Century Gothic"/>
                <a:cs typeface="Century Gothic"/>
              </a:rPr>
              <a:t>motivated</a:t>
            </a:r>
            <a:r>
              <a:rPr lang="en-US" sz="1100" b="0" spc="-60" dirty="0">
                <a:solidFill>
                  <a:srgbClr val="585858"/>
                </a:solidFill>
                <a:latin typeface="Century Gothic"/>
                <a:cs typeface="Century Gothic"/>
              </a:rPr>
              <a:t> </a:t>
            </a:r>
            <a:r>
              <a:rPr lang="en-US" sz="1100" b="0" dirty="0">
                <a:solidFill>
                  <a:srgbClr val="585858"/>
                </a:solidFill>
                <a:latin typeface="Century Gothic"/>
                <a:cs typeface="Century Gothic"/>
              </a:rPr>
              <a:t>to</a:t>
            </a:r>
            <a:r>
              <a:rPr lang="en-US" sz="1100" b="0" spc="-45" dirty="0">
                <a:solidFill>
                  <a:srgbClr val="585858"/>
                </a:solidFill>
                <a:latin typeface="Century Gothic"/>
                <a:cs typeface="Century Gothic"/>
              </a:rPr>
              <a:t> </a:t>
            </a:r>
            <a:r>
              <a:rPr lang="en-US" sz="1100" b="0" dirty="0">
                <a:solidFill>
                  <a:srgbClr val="585858"/>
                </a:solidFill>
                <a:latin typeface="Century Gothic"/>
                <a:cs typeface="Century Gothic"/>
              </a:rPr>
              <a:t>show</a:t>
            </a:r>
            <a:r>
              <a:rPr lang="en-US" sz="1100" b="0" spc="-15" dirty="0">
                <a:solidFill>
                  <a:srgbClr val="585858"/>
                </a:solidFill>
                <a:latin typeface="Century Gothic"/>
                <a:cs typeface="Century Gothic"/>
              </a:rPr>
              <a:t> </a:t>
            </a:r>
            <a:r>
              <a:rPr lang="en-US" sz="1100" b="0" dirty="0">
                <a:solidFill>
                  <a:srgbClr val="585858"/>
                </a:solidFill>
                <a:latin typeface="Century Gothic"/>
                <a:cs typeface="Century Gothic"/>
              </a:rPr>
              <a:t>up</a:t>
            </a:r>
            <a:r>
              <a:rPr lang="en-US" sz="1100" b="0" spc="-35" dirty="0">
                <a:solidFill>
                  <a:srgbClr val="585858"/>
                </a:solidFill>
                <a:latin typeface="Century Gothic"/>
                <a:cs typeface="Century Gothic"/>
              </a:rPr>
              <a:t> </a:t>
            </a:r>
            <a:r>
              <a:rPr lang="en-US" sz="1100" b="0" dirty="0">
                <a:solidFill>
                  <a:srgbClr val="585858"/>
                </a:solidFill>
                <a:latin typeface="Century Gothic"/>
                <a:cs typeface="Century Gothic"/>
              </a:rPr>
              <a:t>to</a:t>
            </a:r>
            <a:r>
              <a:rPr lang="en-US" sz="1100" b="0" spc="-45" dirty="0">
                <a:solidFill>
                  <a:srgbClr val="585858"/>
                </a:solidFill>
                <a:latin typeface="Century Gothic"/>
                <a:cs typeface="Century Gothic"/>
              </a:rPr>
              <a:t> </a:t>
            </a:r>
            <a:r>
              <a:rPr lang="en-US" sz="1100" b="0" dirty="0">
                <a:solidFill>
                  <a:srgbClr val="585858"/>
                </a:solidFill>
                <a:latin typeface="Century Gothic"/>
                <a:cs typeface="Century Gothic"/>
              </a:rPr>
              <a:t>work</a:t>
            </a:r>
            <a:r>
              <a:rPr lang="en-US" sz="1100" b="0" spc="-30" dirty="0">
                <a:solidFill>
                  <a:srgbClr val="585858"/>
                </a:solidFill>
                <a:latin typeface="Century Gothic"/>
                <a:cs typeface="Century Gothic"/>
              </a:rPr>
              <a:t> </a:t>
            </a:r>
            <a:r>
              <a:rPr lang="en-US" sz="1100" b="0" dirty="0">
                <a:solidFill>
                  <a:srgbClr val="585858"/>
                </a:solidFill>
                <a:latin typeface="Century Gothic"/>
                <a:cs typeface="Century Gothic"/>
              </a:rPr>
              <a:t>every</a:t>
            </a:r>
            <a:r>
              <a:rPr lang="en-US" sz="1100" b="0" spc="-25" dirty="0">
                <a:solidFill>
                  <a:srgbClr val="585858"/>
                </a:solidFill>
                <a:latin typeface="Century Gothic"/>
                <a:cs typeface="Century Gothic"/>
              </a:rPr>
              <a:t> </a:t>
            </a:r>
            <a:r>
              <a:rPr lang="en-US" sz="1100" b="0" dirty="0">
                <a:solidFill>
                  <a:srgbClr val="585858"/>
                </a:solidFill>
                <a:latin typeface="Century Gothic"/>
                <a:cs typeface="Century Gothic"/>
              </a:rPr>
              <a:t>day</a:t>
            </a:r>
            <a:r>
              <a:rPr lang="en-US" sz="1100" b="0" spc="-25" dirty="0">
                <a:solidFill>
                  <a:srgbClr val="585858"/>
                </a:solidFill>
                <a:latin typeface="Century Gothic"/>
                <a:cs typeface="Century Gothic"/>
              </a:rPr>
              <a:t> </a:t>
            </a:r>
            <a:r>
              <a:rPr lang="en-US" sz="1100" b="0" dirty="0">
                <a:solidFill>
                  <a:srgbClr val="585858"/>
                </a:solidFill>
                <a:latin typeface="Century Gothic"/>
                <a:cs typeface="Century Gothic"/>
              </a:rPr>
              <a:t>and</a:t>
            </a:r>
            <a:r>
              <a:rPr lang="en-US" sz="1100" b="0" spc="-35" dirty="0">
                <a:solidFill>
                  <a:srgbClr val="585858"/>
                </a:solidFill>
                <a:latin typeface="Century Gothic"/>
                <a:cs typeface="Century Gothic"/>
              </a:rPr>
              <a:t> </a:t>
            </a:r>
            <a:r>
              <a:rPr lang="en-US" sz="1100" b="0" spc="-25" dirty="0">
                <a:solidFill>
                  <a:srgbClr val="585858"/>
                </a:solidFill>
                <a:latin typeface="Century Gothic"/>
                <a:cs typeface="Century Gothic"/>
              </a:rPr>
              <a:t>do </a:t>
            </a:r>
            <a:r>
              <a:rPr lang="en-US" sz="1100" b="0" dirty="0">
                <a:solidFill>
                  <a:srgbClr val="585858"/>
                </a:solidFill>
                <a:latin typeface="Century Gothic"/>
                <a:cs typeface="Century Gothic"/>
              </a:rPr>
              <a:t>everything within</a:t>
            </a:r>
            <a:r>
              <a:rPr lang="en-US" sz="1100" b="0" spc="-85" dirty="0">
                <a:solidFill>
                  <a:srgbClr val="585858"/>
                </a:solidFill>
                <a:latin typeface="Century Gothic"/>
                <a:cs typeface="Century Gothic"/>
              </a:rPr>
              <a:t> </a:t>
            </a:r>
            <a:r>
              <a:rPr lang="en-US" sz="1100" b="0" dirty="0">
                <a:solidFill>
                  <a:srgbClr val="585858"/>
                </a:solidFill>
                <a:latin typeface="Century Gothic"/>
                <a:cs typeface="Century Gothic"/>
              </a:rPr>
              <a:t>their</a:t>
            </a:r>
            <a:r>
              <a:rPr lang="en-US" sz="1100" b="0" spc="-50" dirty="0">
                <a:solidFill>
                  <a:srgbClr val="585858"/>
                </a:solidFill>
                <a:latin typeface="Century Gothic"/>
                <a:cs typeface="Century Gothic"/>
              </a:rPr>
              <a:t> </a:t>
            </a:r>
            <a:r>
              <a:rPr lang="en-US" sz="1100" b="0" dirty="0">
                <a:solidFill>
                  <a:srgbClr val="585858"/>
                </a:solidFill>
                <a:latin typeface="Century Gothic"/>
                <a:cs typeface="Century Gothic"/>
              </a:rPr>
              <a:t>power</a:t>
            </a:r>
            <a:r>
              <a:rPr lang="en-US" sz="1100" b="0" spc="-30" dirty="0">
                <a:solidFill>
                  <a:srgbClr val="585858"/>
                </a:solidFill>
                <a:latin typeface="Century Gothic"/>
                <a:cs typeface="Century Gothic"/>
              </a:rPr>
              <a:t> </a:t>
            </a:r>
            <a:r>
              <a:rPr lang="en-US" sz="1100" b="0" dirty="0">
                <a:solidFill>
                  <a:srgbClr val="585858"/>
                </a:solidFill>
                <a:latin typeface="Century Gothic"/>
                <a:cs typeface="Century Gothic"/>
              </a:rPr>
              <a:t>to</a:t>
            </a:r>
            <a:r>
              <a:rPr lang="en-US" sz="1100" b="0" spc="-35" dirty="0">
                <a:solidFill>
                  <a:srgbClr val="585858"/>
                </a:solidFill>
                <a:latin typeface="Century Gothic"/>
                <a:cs typeface="Century Gothic"/>
              </a:rPr>
              <a:t> </a:t>
            </a:r>
            <a:r>
              <a:rPr lang="en-US" sz="1100" b="0" dirty="0">
                <a:solidFill>
                  <a:srgbClr val="585858"/>
                </a:solidFill>
                <a:latin typeface="Century Gothic"/>
                <a:cs typeface="Century Gothic"/>
              </a:rPr>
              <a:t>help</a:t>
            </a:r>
            <a:r>
              <a:rPr lang="en-US" sz="1100" b="0" spc="-45" dirty="0">
                <a:solidFill>
                  <a:srgbClr val="585858"/>
                </a:solidFill>
                <a:latin typeface="Century Gothic"/>
                <a:cs typeface="Century Gothic"/>
              </a:rPr>
              <a:t> </a:t>
            </a:r>
            <a:r>
              <a:rPr lang="en-US" sz="1100" b="0" dirty="0">
                <a:solidFill>
                  <a:srgbClr val="585858"/>
                </a:solidFill>
                <a:latin typeface="Century Gothic"/>
                <a:cs typeface="Century Gothic"/>
              </a:rPr>
              <a:t>their</a:t>
            </a:r>
            <a:r>
              <a:rPr lang="en-US" sz="1100" b="0" spc="-45" dirty="0">
                <a:solidFill>
                  <a:srgbClr val="585858"/>
                </a:solidFill>
                <a:latin typeface="Century Gothic"/>
                <a:cs typeface="Century Gothic"/>
              </a:rPr>
              <a:t> </a:t>
            </a:r>
            <a:r>
              <a:rPr lang="en-US" sz="1100" b="0" spc="-10" dirty="0">
                <a:solidFill>
                  <a:srgbClr val="585858"/>
                </a:solidFill>
                <a:latin typeface="Century Gothic"/>
                <a:cs typeface="Century Gothic"/>
              </a:rPr>
              <a:t>organizations succeed</a:t>
            </a:r>
            <a:endParaRPr lang="en-US" sz="1100" b="0" spc="-10" dirty="0">
              <a:solidFill>
                <a:srgbClr val="585858"/>
              </a:solidFill>
              <a:effectLst/>
              <a:latin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endParaRPr lang="en-US" sz="1100" b="0" spc="-10" dirty="0">
              <a:solidFill>
                <a:srgbClr val="585858"/>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100" b="0" spc="-10" dirty="0">
                <a:solidFill>
                  <a:srgbClr val="585858"/>
                </a:solidFill>
                <a:effectLst/>
                <a:latin typeface="Calibri" panose="020F0502020204030204" pitchFamily="34" charset="0"/>
                <a:ea typeface="Calibri" panose="020F0502020204030204" pitchFamily="34" charset="0"/>
                <a:cs typeface="Times New Roman" panose="02020603050405020304" pitchFamily="18" charset="0"/>
              </a:rPr>
              <a:t>Activity: </a:t>
            </a:r>
            <a:r>
              <a:rPr lang="en-US" sz="1800" dirty="0">
                <a:effectLst/>
                <a:latin typeface="Calibri" panose="020F0502020204030204" pitchFamily="34" charset="0"/>
                <a:ea typeface="Calibri" panose="020F0502020204030204" pitchFamily="34" charset="0"/>
                <a:cs typeface="Calibri" panose="020F0502020204030204" pitchFamily="34" charset="0"/>
              </a:rPr>
              <a:t>Think about how you feel when it’s Sunday evening and you are getting ready for the work week.  Are you looking forward to the week or are you indifferent? Those who are looking forward to the week are engaged, while those who are not may be less engaged.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So now that we understand what engagement is, let’s talk about the survey results!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latin typeface="Century Gothic"/>
              <a:cs typeface="Century Gothic"/>
            </a:endParaRPr>
          </a:p>
          <a:p>
            <a:endParaRPr lang="en-US" dirty="0"/>
          </a:p>
        </p:txBody>
      </p:sp>
      <p:sp>
        <p:nvSpPr>
          <p:cNvPr id="4" name="Slide Number Placeholder 3"/>
          <p:cNvSpPr>
            <a:spLocks noGrp="1"/>
          </p:cNvSpPr>
          <p:nvPr>
            <p:ph type="sldNum" sz="quarter" idx="5"/>
          </p:nvPr>
        </p:nvSpPr>
        <p:spPr/>
        <p:txBody>
          <a:bodyPr/>
          <a:lstStyle/>
          <a:p>
            <a:fld id="{C4A8A49C-0CC4-E64E-8B86-80532B6814FC}" type="slidenum">
              <a:rPr lang="en-US" smtClean="0"/>
              <a:t>5</a:t>
            </a:fld>
            <a:endParaRPr lang="en-US" dirty="0"/>
          </a:p>
        </p:txBody>
      </p:sp>
    </p:spTree>
    <p:extLst>
      <p:ext uri="{BB962C8B-B14F-4D97-AF65-F5344CB8AC3E}">
        <p14:creationId xmlns:p14="http://schemas.microsoft.com/office/powerpoint/2010/main" val="36031981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spcBef>
                <a:spcPts val="0"/>
              </a:spcBef>
              <a:spcAft>
                <a:spcPts val="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First, let’s give some background and insight into Gallup’s Q12 questions and the different levels of engagement. </a:t>
            </a:r>
          </a:p>
          <a:p>
            <a:pPr marL="285750" marR="0" lvl="0" indent="-285750">
              <a:spcBef>
                <a:spcPts val="0"/>
              </a:spcBef>
              <a:spcAft>
                <a:spcPts val="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Gallup research has identified 12 elements that exist in every high-performing work environment. Behind each of these elements is a fundamental truth about human nature on the job. These 12 elements are the factors most powerful in explaining co-workers’ productive motivations at work.</a:t>
            </a:r>
          </a:p>
          <a:p>
            <a:pPr marL="285750" marR="0" lvl="0" indent="-285750">
              <a:spcBef>
                <a:spcPts val="0"/>
              </a:spcBef>
              <a:spcAft>
                <a:spcPts val="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Now think of a pyramid with four layers, with basic needs being at the foundation or base. Gallup’s Q12 questions from the engagement survey were built around this pyramid to help teams know where they need to focus their efforts</a:t>
            </a:r>
            <a:r>
              <a:rPr lang="en-US" sz="1100" b="1" dirty="0">
                <a:effectLst/>
                <a:latin typeface="Calibri" panose="020F0502020204030204" pitchFamily="34" charset="0"/>
                <a:ea typeface="Calibri" panose="020F0502020204030204" pitchFamily="34" charset="0"/>
                <a:cs typeface="Times New Roman" panose="02020603050405020304" pitchFamily="18" charset="0"/>
              </a:rPr>
              <a: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spcBef>
                <a:spcPts val="0"/>
              </a:spcBef>
              <a:spcAft>
                <a:spcPts val="0"/>
              </a:spcAft>
              <a:buFont typeface="Wingdings" panose="05000000000000000000" pitchFamily="2" charset="2"/>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The base of the pyramid is BASIC NEEDS: </a:t>
            </a:r>
            <a:r>
              <a:rPr lang="en-US" sz="1100" dirty="0">
                <a:solidFill>
                  <a:srgbClr val="C00000"/>
                </a:solidFill>
                <a:effectLst/>
                <a:latin typeface="Calibri" panose="020F0502020204030204" pitchFamily="34" charset="0"/>
                <a:ea typeface="Times New Roman" panose="02020603050405020304" pitchFamily="18" charset="0"/>
                <a:cs typeface="Times New Roman" panose="02020603050405020304" pitchFamily="18" charset="0"/>
              </a:rPr>
              <a:t>To reach this level of engagement, co-workers need to have a clear understanding of what success in their role looks like. They must be also be equipped with the right resources for their work.</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spcBef>
                <a:spcPts val="0"/>
              </a:spcBef>
              <a:spcAft>
                <a:spcPts val="0"/>
              </a:spcAft>
              <a:buFont typeface="Wingdings" panose="05000000000000000000" pitchFamily="2" charset="2"/>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INDIVIDUAL: </a:t>
            </a:r>
            <a:r>
              <a:rPr lang="en-US" sz="1100" dirty="0">
                <a:solidFill>
                  <a:srgbClr val="C00000"/>
                </a:solidFill>
                <a:effectLst/>
                <a:latin typeface="Calibri" panose="020F0502020204030204" pitchFamily="34" charset="0"/>
                <a:ea typeface="Times New Roman" panose="02020603050405020304" pitchFamily="18" charset="0"/>
                <a:cs typeface="Times New Roman" panose="02020603050405020304" pitchFamily="18" charset="0"/>
              </a:rPr>
              <a:t>At this level of engagement, co-workers need to understand how to optimize their contributions. They also need to develop trusting relationships and know that others value their best efforts.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spcBef>
                <a:spcPts val="0"/>
              </a:spcBef>
              <a:spcAft>
                <a:spcPts val="0"/>
              </a:spcAft>
              <a:buFont typeface="Wingdings" panose="05000000000000000000" pitchFamily="2" charset="2"/>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TEAMWORK: </a:t>
            </a:r>
            <a:r>
              <a:rPr lang="en-US" sz="1100" dirty="0">
                <a:solidFill>
                  <a:srgbClr val="C00000"/>
                </a:solidFill>
                <a:effectLst/>
                <a:latin typeface="Calibri" panose="020F0502020204030204" pitchFamily="34" charset="0"/>
                <a:ea typeface="Times New Roman" panose="02020603050405020304" pitchFamily="18" charset="0"/>
                <a:cs typeface="Times New Roman" panose="02020603050405020304" pitchFamily="18" charset="0"/>
              </a:rPr>
              <a:t>For this level of engagement to be attained, co-workers need to feel that they are part of a team.</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spcBef>
                <a:spcPts val="0"/>
              </a:spcBef>
              <a:spcAft>
                <a:spcPts val="0"/>
              </a:spcAft>
              <a:buFont typeface="Wingdings" panose="05000000000000000000" pitchFamily="2" charset="2"/>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GROWTH: </a:t>
            </a:r>
            <a:r>
              <a:rPr lang="en-US" sz="1100" dirty="0">
                <a:solidFill>
                  <a:srgbClr val="C00000"/>
                </a:solidFill>
                <a:effectLst/>
                <a:latin typeface="Calibri" panose="020F0502020204030204" pitchFamily="34" charset="0"/>
                <a:ea typeface="Times New Roman" panose="02020603050405020304" pitchFamily="18" charset="0"/>
                <a:cs typeface="Times New Roman" panose="02020603050405020304" pitchFamily="18" charset="0"/>
              </a:rPr>
              <a:t>And lastly, this level of engagement is attained when co-workers feel they are being challenged to learn something new and that they are able to find better ways to do their jobs.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b="0" u="none" dirty="0"/>
          </a:p>
          <a:p>
            <a:pPr marL="342900" marR="0" lvl="0" indent="-342900">
              <a:spcBef>
                <a:spcPts val="0"/>
              </a:spcBef>
              <a:spcAft>
                <a:spcPts val="0"/>
              </a:spcAft>
              <a:buFont typeface="Courier New" panose="02070309020205020404" pitchFamily="49" charset="0"/>
              <a:buChar char="o"/>
            </a:pPr>
            <a:r>
              <a:rPr lang="en-US" sz="1800" dirty="0">
                <a:effectLst/>
                <a:latin typeface="Calibri" panose="020F0502020204030204" pitchFamily="34" charset="0"/>
                <a:ea typeface="Calibri" panose="020F0502020204030204" pitchFamily="34" charset="0"/>
                <a:cs typeface="Times New Roman" panose="02020603050405020304" pitchFamily="18" charset="0"/>
              </a:rPr>
              <a:t>Together, these four levels we just reviewed are linked to greater performance outcomes and give us a framework to have motivating conversations with our co-workers. Why is this important? Because now that we understand what matters for engagement, we can then look at our OWN team’s engagement story by reviewing results and taking action.</a:t>
            </a:r>
          </a:p>
          <a:p>
            <a:pPr marL="228600" indent="-228600">
              <a:lnSpc>
                <a:spcPct val="90000"/>
              </a:lnSpc>
              <a:spcBef>
                <a:spcPts val="1000"/>
              </a:spcBef>
              <a:buAutoNum type="arabicParenBoth"/>
            </a:pPr>
            <a:endParaRPr lang="en-US" dirty="0"/>
          </a:p>
        </p:txBody>
      </p:sp>
      <p:sp>
        <p:nvSpPr>
          <p:cNvPr id="4" name="Slide Number Placeholder 3"/>
          <p:cNvSpPr>
            <a:spLocks noGrp="1"/>
          </p:cNvSpPr>
          <p:nvPr>
            <p:ph type="sldNum" sz="quarter" idx="5"/>
          </p:nvPr>
        </p:nvSpPr>
        <p:spPr/>
        <p:txBody>
          <a:bodyPr/>
          <a:lstStyle/>
          <a:p>
            <a:fld id="{C4A8A49C-0CC4-E64E-8B86-80532B6814FC}" type="slidenum">
              <a:rPr lang="en-US" smtClean="0"/>
              <a:t>6</a:t>
            </a:fld>
            <a:endParaRPr lang="en-US" dirty="0"/>
          </a:p>
        </p:txBody>
      </p:sp>
    </p:spTree>
    <p:extLst>
      <p:ext uri="{BB962C8B-B14F-4D97-AF65-F5344CB8AC3E}">
        <p14:creationId xmlns:p14="http://schemas.microsoft.com/office/powerpoint/2010/main" val="33570876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just a sample, add your team’s information to the slide)</a:t>
            </a:r>
          </a:p>
          <a:p>
            <a:endParaRPr lang="en-US" dirty="0"/>
          </a:p>
          <a:p>
            <a:r>
              <a:rPr lang="en-US" dirty="0"/>
              <a:t>Talking Points </a:t>
            </a:r>
          </a:p>
          <a:p>
            <a:pPr marL="342900" marR="0" lvl="0" indent="-342900">
              <a:spcBef>
                <a:spcPts val="0"/>
              </a:spcBef>
              <a:spcAft>
                <a:spcPts val="0"/>
              </a:spcAft>
              <a:buFont typeface="Courier New" panose="02070309020205020404" pitchFamily="49" charset="0"/>
              <a:buChar char="o"/>
            </a:pPr>
            <a:r>
              <a:rPr lang="en-US" sz="1200" dirty="0">
                <a:effectLst/>
                <a:latin typeface="Calibri" panose="020F0502020204030204" pitchFamily="34" charset="0"/>
                <a:ea typeface="Calibri" panose="020F0502020204030204" pitchFamily="34" charset="0"/>
                <a:cs typeface="Times New Roman" panose="02020603050405020304" pitchFamily="18" charset="0"/>
              </a:rPr>
              <a:t>Now that we’ve discussed the four levels of engagement, let’s look at our data.  On the screen you will see our overall score (mean) and our two our top 2 strengths, and top 2 opportunities.  The highest overall score for the mean is 5.0. Gallup determined the areas of strength and opportunity for our team based on where the scores were relative to other organizations and the position on</a:t>
            </a:r>
            <a:r>
              <a:rPr lang="en-US" dirty="0"/>
              <a:t> the engagement hierarchy.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0" i="1" u="none" strike="noStrike" baseline="0" dirty="0">
              <a:solidFill>
                <a:srgbClr val="000000"/>
              </a:solidFill>
              <a:effectLst/>
              <a:latin typeface="Akzidenz Grotesk BE Ligh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1" u="none" strike="noStrike" baseline="0" dirty="0">
                <a:solidFill>
                  <a:srgbClr val="000000"/>
                </a:solidFill>
                <a:effectLst/>
                <a:latin typeface="Akzidenz Grotesk BE Light"/>
                <a:ea typeface="+mn-ea"/>
                <a:cs typeface="+mn-cs"/>
              </a:rPr>
              <a:t>O</a:t>
            </a:r>
            <a:r>
              <a:rPr lang="en-US" sz="1200" i="1" dirty="0">
                <a:effectLst/>
                <a:latin typeface="Calibri" panose="020F0502020204030204" pitchFamily="34" charset="0"/>
                <a:ea typeface="Calibri" panose="020F0502020204030204" pitchFamily="34" charset="0"/>
                <a:cs typeface="Times New Roman" panose="02020603050405020304" pitchFamily="18" charset="0"/>
              </a:rPr>
              <a:t>ptional (note to supervisor/facilitator): you may decide to show the scores of all the other Q12 questions and the indices so that your team has the whole picture of the data.  If you want to show all the data, you can export the data from Gallup Access in Powerpoint and add to this deck. Review step 1 in the engagement planning guide under the “prepare for your meeting” section for instructions on how to export the data.  There are a few sample slides provided on the next few slides.  You will need to replace with your data. </a:t>
            </a:r>
            <a:endParaRPr lang="en-US" b="0" i="1" u="none" dirty="0"/>
          </a:p>
          <a:p>
            <a:endParaRPr lang="en-US" sz="1200" b="0" i="0" u="none" strike="noStrike" baseline="0" dirty="0">
              <a:solidFill>
                <a:srgbClr val="000000"/>
              </a:solidFill>
              <a:effectLst/>
              <a:latin typeface="Akzidenz Grotesk BE Light"/>
              <a:ea typeface="+mn-ea"/>
              <a:cs typeface="+mn-cs"/>
            </a:endParaRPr>
          </a:p>
          <a:p>
            <a:endParaRPr lang="en-US" dirty="0"/>
          </a:p>
        </p:txBody>
      </p:sp>
      <p:sp>
        <p:nvSpPr>
          <p:cNvPr id="4" name="Slide Number Placeholder 3"/>
          <p:cNvSpPr>
            <a:spLocks noGrp="1"/>
          </p:cNvSpPr>
          <p:nvPr>
            <p:ph type="sldNum" sz="quarter" idx="5"/>
          </p:nvPr>
        </p:nvSpPr>
        <p:spPr/>
        <p:txBody>
          <a:bodyPr/>
          <a:lstStyle/>
          <a:p>
            <a:fld id="{C4A8A49C-0CC4-E64E-8B86-80532B6814FC}" type="slidenum">
              <a:rPr lang="en-US" smtClean="0"/>
              <a:t>7</a:t>
            </a:fld>
            <a:endParaRPr lang="en-US" dirty="0"/>
          </a:p>
        </p:txBody>
      </p:sp>
    </p:spTree>
    <p:extLst>
      <p:ext uri="{BB962C8B-B14F-4D97-AF65-F5344CB8AC3E}">
        <p14:creationId xmlns:p14="http://schemas.microsoft.com/office/powerpoint/2010/main" val="29156976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UCI reviews findings from its survey by using one overall satisfaction question and 12 key engagement questions.  Question 00 is referring to satisfaction whereas Questions 01-12 are about engagement </a:t>
            </a:r>
          </a:p>
        </p:txBody>
      </p:sp>
      <p:sp>
        <p:nvSpPr>
          <p:cNvPr id="4" name="Slide Number Placeholder 3"/>
          <p:cNvSpPr>
            <a:spLocks noGrp="1"/>
          </p:cNvSpPr>
          <p:nvPr>
            <p:ph type="sldNum" sz="quarter" idx="5"/>
          </p:nvPr>
        </p:nvSpPr>
        <p:spPr/>
        <p:txBody>
          <a:bodyPr/>
          <a:lstStyle/>
          <a:p>
            <a:fld id="{C4A8A49C-0CC4-E64E-8B86-80532B6814FC}" type="slidenum">
              <a:rPr lang="en-US" smtClean="0"/>
              <a:t>8</a:t>
            </a:fld>
            <a:endParaRPr lang="en-US" dirty="0"/>
          </a:p>
        </p:txBody>
      </p:sp>
    </p:spTree>
    <p:extLst>
      <p:ext uri="{BB962C8B-B14F-4D97-AF65-F5344CB8AC3E}">
        <p14:creationId xmlns:p14="http://schemas.microsoft.com/office/powerpoint/2010/main" val="23429882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an example of the slide you can create for each index.  Replace with your data by exporting the data from Gallup Access.</a:t>
            </a:r>
          </a:p>
        </p:txBody>
      </p:sp>
      <p:sp>
        <p:nvSpPr>
          <p:cNvPr id="4" name="Slide Number Placeholder 3"/>
          <p:cNvSpPr>
            <a:spLocks noGrp="1"/>
          </p:cNvSpPr>
          <p:nvPr>
            <p:ph type="sldNum" sz="quarter" idx="5"/>
          </p:nvPr>
        </p:nvSpPr>
        <p:spPr/>
        <p:txBody>
          <a:bodyPr/>
          <a:lstStyle/>
          <a:p>
            <a:fld id="{C4A8A49C-0CC4-E64E-8B86-80532B6814FC}" type="slidenum">
              <a:rPr lang="en-US" smtClean="0"/>
              <a:t>9</a:t>
            </a:fld>
            <a:endParaRPr lang="en-US" dirty="0"/>
          </a:p>
        </p:txBody>
      </p:sp>
    </p:spTree>
    <p:extLst>
      <p:ext uri="{BB962C8B-B14F-4D97-AF65-F5344CB8AC3E}">
        <p14:creationId xmlns:p14="http://schemas.microsoft.com/office/powerpoint/2010/main" val="368903765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e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jpe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Master" Target="../slideMasters/slideMaster1.xml"/><Relationship Id="rId1" Type="http://schemas.openxmlformats.org/officeDocument/2006/relationships/tags" Target="../tags/tag2.xml"/><Relationship Id="rId5" Type="http://schemas.microsoft.com/office/2007/relationships/hdphoto" Target="../media/hdphoto1.wdp"/><Relationship Id="rId4" Type="http://schemas.openxmlformats.org/officeDocument/2006/relationships/image" Target="../media/image3.png"/></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Zoom Brief">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05980B2F-E819-4555-94C4-4EB135372DA7}"/>
              </a:ext>
            </a:extLst>
          </p:cNvPr>
          <p:cNvSpPr/>
          <p:nvPr userDrawn="1"/>
        </p:nvSpPr>
        <p:spPr>
          <a:xfrm>
            <a:off x="6546817" y="1775136"/>
            <a:ext cx="4453143" cy="284072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Footer Placeholder 5">
            <a:extLst>
              <a:ext uri="{FF2B5EF4-FFF2-40B4-BE49-F238E27FC236}">
                <a16:creationId xmlns:a16="http://schemas.microsoft.com/office/drawing/2014/main" id="{070D1F7E-4D2F-1671-477C-A05BDBFBD59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4EA8952-BDD1-E4B0-96FE-5437228AE824}"/>
              </a:ext>
            </a:extLst>
          </p:cNvPr>
          <p:cNvSpPr>
            <a:spLocks noGrp="1"/>
          </p:cNvSpPr>
          <p:nvPr>
            <p:ph type="sldNum" sz="quarter" idx="12"/>
          </p:nvPr>
        </p:nvSpPr>
        <p:spPr/>
        <p:txBody>
          <a:bodyPr/>
          <a:lstStyle/>
          <a:p>
            <a:fld id="{B3CA9A9A-8F46-44DD-9838-73B050628A98}" type="slidenum">
              <a:rPr lang="en-US" smtClean="0"/>
              <a:t>‹#›</a:t>
            </a:fld>
            <a:endParaRPr lang="en-US" dirty="0"/>
          </a:p>
        </p:txBody>
      </p:sp>
      <p:grpSp>
        <p:nvGrpSpPr>
          <p:cNvPr id="8" name="Group 7">
            <a:extLst>
              <a:ext uri="{FF2B5EF4-FFF2-40B4-BE49-F238E27FC236}">
                <a16:creationId xmlns:a16="http://schemas.microsoft.com/office/drawing/2014/main" id="{7C3F3918-08D2-DC75-EA1C-841E5FBBABB1}"/>
              </a:ext>
            </a:extLst>
          </p:cNvPr>
          <p:cNvGrpSpPr/>
          <p:nvPr userDrawn="1"/>
        </p:nvGrpSpPr>
        <p:grpSpPr>
          <a:xfrm>
            <a:off x="0" y="0"/>
            <a:ext cx="633823" cy="6858000"/>
            <a:chOff x="0" y="0"/>
            <a:chExt cx="633823" cy="6858000"/>
          </a:xfrm>
        </p:grpSpPr>
        <p:sp>
          <p:nvSpPr>
            <p:cNvPr id="9" name="Rectangle 8">
              <a:extLst>
                <a:ext uri="{FF2B5EF4-FFF2-40B4-BE49-F238E27FC236}">
                  <a16:creationId xmlns:a16="http://schemas.microsoft.com/office/drawing/2014/main" id="{A39FCD40-7D0C-D30E-9143-C856F2B8E6CE}"/>
                </a:ext>
              </a:extLst>
            </p:cNvPr>
            <p:cNvSpPr/>
            <p:nvPr/>
          </p:nvSpPr>
          <p:spPr>
            <a:xfrm>
              <a:off x="0" y="0"/>
              <a:ext cx="317606" cy="6858000"/>
            </a:xfrm>
            <a:prstGeom prst="rect">
              <a:avLst/>
            </a:prstGeom>
            <a:solidFill>
              <a:srgbClr val="1B3D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2E0D3096-4850-4048-35FC-B16A02DC0F3D}"/>
                </a:ext>
              </a:extLst>
            </p:cNvPr>
            <p:cNvSpPr/>
            <p:nvPr/>
          </p:nvSpPr>
          <p:spPr>
            <a:xfrm>
              <a:off x="317606" y="0"/>
              <a:ext cx="229374" cy="6858000"/>
            </a:xfrm>
            <a:prstGeom prst="rect">
              <a:avLst/>
            </a:prstGeom>
            <a:solidFill>
              <a:srgbClr val="0064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CD3D1BCF-BB38-38AC-6952-14DCD4B2A282}"/>
                </a:ext>
              </a:extLst>
            </p:cNvPr>
            <p:cNvSpPr/>
            <p:nvPr/>
          </p:nvSpPr>
          <p:spPr>
            <a:xfrm>
              <a:off x="546981" y="0"/>
              <a:ext cx="86842" cy="6858000"/>
            </a:xfrm>
            <a:prstGeom prst="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2" name="Title 1">
            <a:extLst>
              <a:ext uri="{FF2B5EF4-FFF2-40B4-BE49-F238E27FC236}">
                <a16:creationId xmlns:a16="http://schemas.microsoft.com/office/drawing/2014/main" id="{0BF869E8-1F68-F46C-6D02-AFFF5BCA834C}"/>
              </a:ext>
            </a:extLst>
          </p:cNvPr>
          <p:cNvSpPr>
            <a:spLocks noGrp="1"/>
          </p:cNvSpPr>
          <p:nvPr>
            <p:ph type="title" hasCustomPrompt="1"/>
          </p:nvPr>
        </p:nvSpPr>
        <p:spPr>
          <a:xfrm>
            <a:off x="1041084" y="269875"/>
            <a:ext cx="10312716" cy="1325563"/>
          </a:xfrm>
        </p:spPr>
        <p:txBody>
          <a:bodyPr/>
          <a:lstStyle>
            <a:lvl1pPr>
              <a:defRPr/>
            </a:lvl1pPr>
          </a:lstStyle>
          <a:p>
            <a:r>
              <a:rPr lang="en-US" b="1">
                <a:solidFill>
                  <a:srgbClr val="1B3D6D"/>
                </a:solidFill>
                <a:latin typeface="Century Gothic" panose="020B0502020202020204" pitchFamily="34" charset="0"/>
              </a:rPr>
              <a:t>WE WANT TO HEAR FROM YOU</a:t>
            </a:r>
            <a:endParaRPr lang="en-US">
              <a:solidFill>
                <a:srgbClr val="1B3D6D"/>
              </a:solidFill>
              <a:latin typeface="Century Gothic" panose="020B0502020202020204" pitchFamily="34" charset="0"/>
            </a:endParaRPr>
          </a:p>
        </p:txBody>
      </p:sp>
      <p:sp>
        <p:nvSpPr>
          <p:cNvPr id="13" name="Text Placeholder 3">
            <a:extLst>
              <a:ext uri="{FF2B5EF4-FFF2-40B4-BE49-F238E27FC236}">
                <a16:creationId xmlns:a16="http://schemas.microsoft.com/office/drawing/2014/main" id="{CE1DAAB2-1DA1-F4D3-2BAB-8AA0DDFECBE5}"/>
              </a:ext>
            </a:extLst>
          </p:cNvPr>
          <p:cNvSpPr txBox="1">
            <a:spLocks/>
          </p:cNvSpPr>
          <p:nvPr userDrawn="1"/>
        </p:nvSpPr>
        <p:spPr>
          <a:xfrm>
            <a:off x="1041084" y="1595438"/>
            <a:ext cx="4247760" cy="45146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1600" b="1" dirty="0">
                <a:solidFill>
                  <a:schemeClr val="tx2"/>
                </a:solidFill>
                <a:latin typeface="Century Gothic" panose="020B0502020202020204" pitchFamily="34" charset="0"/>
              </a:rPr>
              <a:t>To ask a question:</a:t>
            </a:r>
          </a:p>
          <a:p>
            <a:pPr lvl="1">
              <a:lnSpc>
                <a:spcPct val="100000"/>
              </a:lnSpc>
            </a:pPr>
            <a:r>
              <a:rPr lang="en-US" sz="1200" dirty="0">
                <a:solidFill>
                  <a:schemeClr val="tx2"/>
                </a:solidFill>
                <a:latin typeface="Century Gothic" panose="020B0502020202020204" pitchFamily="34" charset="0"/>
              </a:rPr>
              <a:t>Raise your “hand” from the Zoom participant menu at the bottom of your Zoom screen</a:t>
            </a:r>
          </a:p>
          <a:p>
            <a:pPr lvl="1">
              <a:lnSpc>
                <a:spcPct val="100000"/>
              </a:lnSpc>
            </a:pPr>
            <a:r>
              <a:rPr lang="en-US" sz="1200" dirty="0">
                <a:solidFill>
                  <a:schemeClr val="tx2"/>
                </a:solidFill>
                <a:latin typeface="Century Gothic" panose="020B0502020202020204" pitchFamily="34" charset="0"/>
              </a:rPr>
              <a:t>Type your question in the “Chat” window. You can send it to “everybody” or privately to a specific individual participating in the meeting.</a:t>
            </a:r>
          </a:p>
          <a:p>
            <a:pPr>
              <a:lnSpc>
                <a:spcPct val="100000"/>
              </a:lnSpc>
            </a:pPr>
            <a:r>
              <a:rPr lang="en-US" sz="1600" b="1" dirty="0">
                <a:solidFill>
                  <a:schemeClr val="tx2"/>
                </a:solidFill>
                <a:latin typeface="Century Gothic" panose="020B0502020202020204" pitchFamily="34" charset="0"/>
              </a:rPr>
              <a:t>We encourage you to use the Zoom app</a:t>
            </a:r>
          </a:p>
          <a:p>
            <a:pPr lvl="1">
              <a:lnSpc>
                <a:spcPct val="100000"/>
              </a:lnSpc>
            </a:pPr>
            <a:r>
              <a:rPr lang="en-US" sz="1200" dirty="0">
                <a:solidFill>
                  <a:schemeClr val="tx2"/>
                </a:solidFill>
                <a:latin typeface="Century Gothic" panose="020B0502020202020204" pitchFamily="34" charset="0"/>
              </a:rPr>
              <a:t>From your phone or computer to participate.</a:t>
            </a:r>
          </a:p>
          <a:p>
            <a:pPr>
              <a:lnSpc>
                <a:spcPct val="100000"/>
              </a:lnSpc>
            </a:pPr>
            <a:r>
              <a:rPr lang="en-US" sz="1600" b="1" dirty="0">
                <a:solidFill>
                  <a:schemeClr val="tx2"/>
                </a:solidFill>
                <a:latin typeface="Century Gothic" panose="020B0502020202020204" pitchFamily="34" charset="0"/>
              </a:rPr>
              <a:t>We encourage you to enable Video</a:t>
            </a:r>
          </a:p>
          <a:p>
            <a:pPr lvl="1">
              <a:lnSpc>
                <a:spcPct val="100000"/>
              </a:lnSpc>
            </a:pPr>
            <a:r>
              <a:rPr lang="en-US" sz="1200" dirty="0">
                <a:solidFill>
                  <a:schemeClr val="tx2"/>
                </a:solidFill>
                <a:latin typeface="Century Gothic" panose="020B0502020202020204" pitchFamily="34" charset="0"/>
              </a:rPr>
              <a:t>From your phone or computer to participate.</a:t>
            </a:r>
          </a:p>
          <a:p>
            <a:pPr>
              <a:lnSpc>
                <a:spcPct val="100000"/>
              </a:lnSpc>
            </a:pPr>
            <a:r>
              <a:rPr lang="en-US" sz="1600" b="1" dirty="0">
                <a:solidFill>
                  <a:schemeClr val="tx2"/>
                </a:solidFill>
                <a:latin typeface="Century Gothic" panose="020B0502020202020204" pitchFamily="34" charset="0"/>
              </a:rPr>
              <a:t>If you are dialing in:</a:t>
            </a:r>
          </a:p>
          <a:p>
            <a:pPr lvl="1">
              <a:lnSpc>
                <a:spcPct val="100000"/>
              </a:lnSpc>
            </a:pPr>
            <a:r>
              <a:rPr lang="en-US" sz="1200" dirty="0">
                <a:solidFill>
                  <a:schemeClr val="tx2"/>
                </a:solidFill>
                <a:latin typeface="Century Gothic" panose="020B0502020202020204" pitchFamily="34" charset="0"/>
              </a:rPr>
              <a:t>Please associate your phone number by entering in both your </a:t>
            </a:r>
            <a:r>
              <a:rPr lang="en-US" sz="1200" b="1" dirty="0">
                <a:solidFill>
                  <a:schemeClr val="tx2"/>
                </a:solidFill>
                <a:latin typeface="Century Gothic" panose="020B0502020202020204" pitchFamily="34" charset="0"/>
              </a:rPr>
              <a:t>participant ID </a:t>
            </a:r>
            <a:r>
              <a:rPr lang="en-US" sz="1200" dirty="0">
                <a:solidFill>
                  <a:schemeClr val="tx2"/>
                </a:solidFill>
                <a:latin typeface="Century Gothic" panose="020B0502020202020204" pitchFamily="34" charset="0"/>
              </a:rPr>
              <a:t>and the </a:t>
            </a:r>
            <a:r>
              <a:rPr lang="en-US" sz="1200" b="1" dirty="0">
                <a:solidFill>
                  <a:schemeClr val="tx2"/>
                </a:solidFill>
                <a:latin typeface="Century Gothic" panose="020B0502020202020204" pitchFamily="34" charset="0"/>
              </a:rPr>
              <a:t>meeting ID</a:t>
            </a:r>
            <a:endParaRPr lang="en-US" dirty="0">
              <a:solidFill>
                <a:schemeClr val="tx2"/>
              </a:solidFill>
            </a:endParaRPr>
          </a:p>
        </p:txBody>
      </p:sp>
      <p:grpSp>
        <p:nvGrpSpPr>
          <p:cNvPr id="16" name="Google Shape;346;p33">
            <a:extLst>
              <a:ext uri="{FF2B5EF4-FFF2-40B4-BE49-F238E27FC236}">
                <a16:creationId xmlns:a16="http://schemas.microsoft.com/office/drawing/2014/main" id="{0D0CD828-288E-D254-0DED-2E01C56CFEF6}"/>
              </a:ext>
            </a:extLst>
          </p:cNvPr>
          <p:cNvGrpSpPr/>
          <p:nvPr/>
        </p:nvGrpSpPr>
        <p:grpSpPr>
          <a:xfrm>
            <a:off x="5888778" y="1595438"/>
            <a:ext cx="5726349" cy="3355000"/>
            <a:chOff x="1177450" y="241631"/>
            <a:chExt cx="6173152" cy="3616776"/>
          </a:xfrm>
        </p:grpSpPr>
        <p:sp>
          <p:nvSpPr>
            <p:cNvPr id="17" name="Google Shape;347;p33">
              <a:extLst>
                <a:ext uri="{FF2B5EF4-FFF2-40B4-BE49-F238E27FC236}">
                  <a16:creationId xmlns:a16="http://schemas.microsoft.com/office/drawing/2014/main" id="{BE9DBD2B-F892-D47E-0E18-CAD06E9556B4}"/>
                </a:ext>
              </a:extLst>
            </p:cNvPr>
            <p:cNvSpPr/>
            <p:nvPr/>
          </p:nvSpPr>
          <p:spPr>
            <a:xfrm>
              <a:off x="1682275" y="241631"/>
              <a:ext cx="5161606" cy="3454973"/>
            </a:xfrm>
            <a:custGeom>
              <a:avLst/>
              <a:gdLst/>
              <a:ahLst/>
              <a:cxnLst/>
              <a:rect l="l" t="t" r="r" b="b"/>
              <a:pathLst>
                <a:path w="5161606" h="3454973" extrusionOk="0">
                  <a:moveTo>
                    <a:pt x="4992053" y="0"/>
                  </a:moveTo>
                  <a:lnTo>
                    <a:pt x="170498" y="0"/>
                  </a:lnTo>
                  <a:cubicBezTo>
                    <a:pt x="76200" y="0"/>
                    <a:pt x="0" y="76143"/>
                    <a:pt x="0" y="170369"/>
                  </a:cubicBezTo>
                  <a:lnTo>
                    <a:pt x="0" y="3396915"/>
                  </a:lnTo>
                  <a:cubicBezTo>
                    <a:pt x="0" y="3429275"/>
                    <a:pt x="26670" y="3454973"/>
                    <a:pt x="58102" y="3454973"/>
                  </a:cubicBezTo>
                  <a:lnTo>
                    <a:pt x="5103495" y="3454973"/>
                  </a:lnTo>
                  <a:cubicBezTo>
                    <a:pt x="5135880" y="3454973"/>
                    <a:pt x="5161598" y="3428324"/>
                    <a:pt x="5161598" y="3396915"/>
                  </a:cubicBezTo>
                  <a:lnTo>
                    <a:pt x="5161598" y="170369"/>
                  </a:lnTo>
                  <a:cubicBezTo>
                    <a:pt x="5162550" y="76143"/>
                    <a:pt x="5086350" y="0"/>
                    <a:pt x="4992053" y="0"/>
                  </a:cubicBezTo>
                  <a:close/>
                  <a:moveTo>
                    <a:pt x="4981575" y="3245581"/>
                  </a:moveTo>
                  <a:lnTo>
                    <a:pt x="190500" y="3245581"/>
                  </a:lnTo>
                  <a:lnTo>
                    <a:pt x="190500" y="199874"/>
                  </a:lnTo>
                  <a:lnTo>
                    <a:pt x="4981575" y="199874"/>
                  </a:lnTo>
                  <a:lnTo>
                    <a:pt x="4981575" y="3245581"/>
                  </a:lnTo>
                  <a:close/>
                </a:path>
              </a:pathLst>
            </a:custGeom>
            <a:solidFill>
              <a:schemeClr val="lt1"/>
            </a:solidFill>
            <a:ln w="1905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18" name="Google Shape;348;p33">
              <a:extLst>
                <a:ext uri="{FF2B5EF4-FFF2-40B4-BE49-F238E27FC236}">
                  <a16:creationId xmlns:a16="http://schemas.microsoft.com/office/drawing/2014/main" id="{E1BE2A24-DC59-42E4-C295-F53465EBE5F8}"/>
                </a:ext>
              </a:extLst>
            </p:cNvPr>
            <p:cNvSpPr/>
            <p:nvPr/>
          </p:nvSpPr>
          <p:spPr>
            <a:xfrm>
              <a:off x="1177450" y="3763229"/>
              <a:ext cx="6173152" cy="95178"/>
            </a:xfrm>
            <a:custGeom>
              <a:avLst/>
              <a:gdLst/>
              <a:ahLst/>
              <a:cxnLst/>
              <a:rect l="l" t="t" r="r" b="b"/>
              <a:pathLst>
                <a:path w="6173152" h="95178" extrusionOk="0">
                  <a:moveTo>
                    <a:pt x="0" y="0"/>
                  </a:moveTo>
                  <a:cubicBezTo>
                    <a:pt x="0" y="0"/>
                    <a:pt x="129540" y="95178"/>
                    <a:pt x="450533" y="95178"/>
                  </a:cubicBezTo>
                  <a:lnTo>
                    <a:pt x="5817870" y="95178"/>
                  </a:lnTo>
                  <a:cubicBezTo>
                    <a:pt x="5948363" y="95178"/>
                    <a:pt x="6173153" y="0"/>
                    <a:pt x="6173153" y="0"/>
                  </a:cubicBezTo>
                  <a:lnTo>
                    <a:pt x="0" y="0"/>
                  </a:lnTo>
                  <a:close/>
                </a:path>
              </a:pathLst>
            </a:custGeom>
            <a:solidFill>
              <a:schemeClr val="lt2"/>
            </a:solidFill>
            <a:ln w="1905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19" name="Google Shape;349;p33">
              <a:extLst>
                <a:ext uri="{FF2B5EF4-FFF2-40B4-BE49-F238E27FC236}">
                  <a16:creationId xmlns:a16="http://schemas.microsoft.com/office/drawing/2014/main" id="{1F7E78CC-FB66-0D71-5563-8E7A1B97AD5E}"/>
                </a:ext>
              </a:extLst>
            </p:cNvPr>
            <p:cNvSpPr/>
            <p:nvPr/>
          </p:nvSpPr>
          <p:spPr>
            <a:xfrm>
              <a:off x="1177450" y="3687086"/>
              <a:ext cx="6172200" cy="76142"/>
            </a:xfrm>
            <a:custGeom>
              <a:avLst/>
              <a:gdLst/>
              <a:ahLst/>
              <a:cxnLst/>
              <a:rect l="l" t="t" r="r" b="b"/>
              <a:pathLst>
                <a:path w="6172200" h="76142" extrusionOk="0">
                  <a:moveTo>
                    <a:pt x="0" y="76143"/>
                  </a:moveTo>
                  <a:lnTo>
                    <a:pt x="6172200" y="76143"/>
                  </a:lnTo>
                  <a:lnTo>
                    <a:pt x="6172200" y="0"/>
                  </a:lnTo>
                  <a:lnTo>
                    <a:pt x="0" y="0"/>
                  </a:lnTo>
                  <a:close/>
                </a:path>
              </a:pathLst>
            </a:custGeom>
            <a:solidFill>
              <a:srgbClr val="FFFFFF"/>
            </a:solidFill>
            <a:ln w="1905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20" name="Google Shape;350;p33">
              <a:extLst>
                <a:ext uri="{FF2B5EF4-FFF2-40B4-BE49-F238E27FC236}">
                  <a16:creationId xmlns:a16="http://schemas.microsoft.com/office/drawing/2014/main" id="{8F5D0086-9D1F-1F28-2BAB-BF87C3188274}"/>
                </a:ext>
              </a:extLst>
            </p:cNvPr>
            <p:cNvSpPr/>
            <p:nvPr/>
          </p:nvSpPr>
          <p:spPr>
            <a:xfrm>
              <a:off x="3806350" y="3687086"/>
              <a:ext cx="903922" cy="47589"/>
            </a:xfrm>
            <a:custGeom>
              <a:avLst/>
              <a:gdLst/>
              <a:ahLst/>
              <a:cxnLst/>
              <a:rect l="l" t="t" r="r" b="b"/>
              <a:pathLst>
                <a:path w="903922" h="47589" extrusionOk="0">
                  <a:moveTo>
                    <a:pt x="0" y="0"/>
                  </a:moveTo>
                  <a:cubicBezTo>
                    <a:pt x="0" y="0"/>
                    <a:pt x="26670" y="47589"/>
                    <a:pt x="53340" y="47589"/>
                  </a:cubicBezTo>
                  <a:lnTo>
                    <a:pt x="850582" y="47589"/>
                  </a:lnTo>
                  <a:cubicBezTo>
                    <a:pt x="877253" y="47589"/>
                    <a:pt x="903922" y="0"/>
                    <a:pt x="903922" y="0"/>
                  </a:cubicBezTo>
                  <a:lnTo>
                    <a:pt x="0" y="0"/>
                  </a:lnTo>
                  <a:close/>
                </a:path>
              </a:pathLst>
            </a:custGeom>
            <a:solidFill>
              <a:schemeClr val="lt2"/>
            </a:solidFill>
            <a:ln w="19050">
              <a:solidFill>
                <a:schemeClr val="tx1"/>
              </a:solid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grpSp>
      <p:sp>
        <p:nvSpPr>
          <p:cNvPr id="28" name="Rectangle 27">
            <a:extLst>
              <a:ext uri="{FF2B5EF4-FFF2-40B4-BE49-F238E27FC236}">
                <a16:creationId xmlns:a16="http://schemas.microsoft.com/office/drawing/2014/main" id="{365577D1-76CD-5C9C-C525-7F1514B266A1}"/>
              </a:ext>
            </a:extLst>
          </p:cNvPr>
          <p:cNvSpPr/>
          <p:nvPr userDrawn="1"/>
        </p:nvSpPr>
        <p:spPr>
          <a:xfrm>
            <a:off x="5745099" y="3181865"/>
            <a:ext cx="1463665" cy="263007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3" name="Google Shape;322;p31">
            <a:extLst>
              <a:ext uri="{FF2B5EF4-FFF2-40B4-BE49-F238E27FC236}">
                <a16:creationId xmlns:a16="http://schemas.microsoft.com/office/drawing/2014/main" id="{9DF16F68-2AF6-EC7E-6B5C-047FFCD9F68D}"/>
              </a:ext>
            </a:extLst>
          </p:cNvPr>
          <p:cNvGrpSpPr/>
          <p:nvPr/>
        </p:nvGrpSpPr>
        <p:grpSpPr>
          <a:xfrm>
            <a:off x="5705497" y="2905151"/>
            <a:ext cx="1545131" cy="3204909"/>
            <a:chOff x="2547150" y="238125"/>
            <a:chExt cx="2525675" cy="5238750"/>
          </a:xfrm>
        </p:grpSpPr>
        <p:sp>
          <p:nvSpPr>
            <p:cNvPr id="24" name="Google Shape;323;p31">
              <a:extLst>
                <a:ext uri="{FF2B5EF4-FFF2-40B4-BE49-F238E27FC236}">
                  <a16:creationId xmlns:a16="http://schemas.microsoft.com/office/drawing/2014/main" id="{373F010A-8602-C10E-38F0-0830C2D73FA7}"/>
                </a:ext>
              </a:extLst>
            </p:cNvPr>
            <p:cNvSpPr/>
            <p:nvPr/>
          </p:nvSpPr>
          <p:spPr>
            <a:xfrm>
              <a:off x="2547150" y="238125"/>
              <a:ext cx="2525675" cy="5238750"/>
            </a:xfrm>
            <a:custGeom>
              <a:avLst/>
              <a:gdLst/>
              <a:ahLst/>
              <a:cxnLst/>
              <a:rect l="l" t="t" r="r" b="b"/>
              <a:pathLst>
                <a:path w="101027" h="209550" extrusionOk="0">
                  <a:moveTo>
                    <a:pt x="98629" y="18886"/>
                  </a:moveTo>
                  <a:lnTo>
                    <a:pt x="98629" y="190364"/>
                  </a:lnTo>
                  <a:lnTo>
                    <a:pt x="2398" y="190364"/>
                  </a:lnTo>
                  <a:lnTo>
                    <a:pt x="2398" y="18886"/>
                  </a:lnTo>
                  <a:close/>
                  <a:moveTo>
                    <a:pt x="10343" y="0"/>
                  </a:moveTo>
                  <a:lnTo>
                    <a:pt x="9293" y="75"/>
                  </a:lnTo>
                  <a:lnTo>
                    <a:pt x="8244" y="225"/>
                  </a:lnTo>
                  <a:lnTo>
                    <a:pt x="7270" y="450"/>
                  </a:lnTo>
                  <a:lnTo>
                    <a:pt x="6295" y="824"/>
                  </a:lnTo>
                  <a:lnTo>
                    <a:pt x="5396" y="1274"/>
                  </a:lnTo>
                  <a:lnTo>
                    <a:pt x="4572" y="1799"/>
                  </a:lnTo>
                  <a:lnTo>
                    <a:pt x="3747" y="2398"/>
                  </a:lnTo>
                  <a:lnTo>
                    <a:pt x="2998" y="3073"/>
                  </a:lnTo>
                  <a:lnTo>
                    <a:pt x="2323" y="3747"/>
                  </a:lnTo>
                  <a:lnTo>
                    <a:pt x="1724" y="4572"/>
                  </a:lnTo>
                  <a:lnTo>
                    <a:pt x="1199" y="5396"/>
                  </a:lnTo>
                  <a:lnTo>
                    <a:pt x="824" y="6370"/>
                  </a:lnTo>
                  <a:lnTo>
                    <a:pt x="450" y="7270"/>
                  </a:lnTo>
                  <a:lnTo>
                    <a:pt x="225" y="8319"/>
                  </a:lnTo>
                  <a:lnTo>
                    <a:pt x="0" y="9293"/>
                  </a:lnTo>
                  <a:lnTo>
                    <a:pt x="0" y="10343"/>
                  </a:lnTo>
                  <a:lnTo>
                    <a:pt x="0" y="199207"/>
                  </a:lnTo>
                  <a:lnTo>
                    <a:pt x="0" y="200257"/>
                  </a:lnTo>
                  <a:lnTo>
                    <a:pt x="225" y="201231"/>
                  </a:lnTo>
                  <a:lnTo>
                    <a:pt x="450" y="202280"/>
                  </a:lnTo>
                  <a:lnTo>
                    <a:pt x="824" y="203180"/>
                  </a:lnTo>
                  <a:lnTo>
                    <a:pt x="1199" y="204154"/>
                  </a:lnTo>
                  <a:lnTo>
                    <a:pt x="1724" y="204978"/>
                  </a:lnTo>
                  <a:lnTo>
                    <a:pt x="2323" y="205803"/>
                  </a:lnTo>
                  <a:lnTo>
                    <a:pt x="2998" y="206477"/>
                  </a:lnTo>
                  <a:lnTo>
                    <a:pt x="3747" y="207152"/>
                  </a:lnTo>
                  <a:lnTo>
                    <a:pt x="4572" y="207751"/>
                  </a:lnTo>
                  <a:lnTo>
                    <a:pt x="5396" y="208276"/>
                  </a:lnTo>
                  <a:lnTo>
                    <a:pt x="6295" y="208726"/>
                  </a:lnTo>
                  <a:lnTo>
                    <a:pt x="7270" y="209100"/>
                  </a:lnTo>
                  <a:lnTo>
                    <a:pt x="8244" y="209325"/>
                  </a:lnTo>
                  <a:lnTo>
                    <a:pt x="9293" y="209475"/>
                  </a:lnTo>
                  <a:lnTo>
                    <a:pt x="10343" y="209550"/>
                  </a:lnTo>
                  <a:lnTo>
                    <a:pt x="90610" y="209550"/>
                  </a:lnTo>
                  <a:lnTo>
                    <a:pt x="91659" y="209475"/>
                  </a:lnTo>
                  <a:lnTo>
                    <a:pt x="92708" y="209325"/>
                  </a:lnTo>
                  <a:lnTo>
                    <a:pt x="93682" y="209100"/>
                  </a:lnTo>
                  <a:lnTo>
                    <a:pt x="94657" y="208726"/>
                  </a:lnTo>
                  <a:lnTo>
                    <a:pt x="95556" y="208276"/>
                  </a:lnTo>
                  <a:lnTo>
                    <a:pt x="96455" y="207751"/>
                  </a:lnTo>
                  <a:lnTo>
                    <a:pt x="97205" y="207152"/>
                  </a:lnTo>
                  <a:lnTo>
                    <a:pt x="97954" y="206477"/>
                  </a:lnTo>
                  <a:lnTo>
                    <a:pt x="98629" y="205803"/>
                  </a:lnTo>
                  <a:lnTo>
                    <a:pt x="99228" y="204978"/>
                  </a:lnTo>
                  <a:lnTo>
                    <a:pt x="99753" y="204154"/>
                  </a:lnTo>
                  <a:lnTo>
                    <a:pt x="100203" y="203180"/>
                  </a:lnTo>
                  <a:lnTo>
                    <a:pt x="100577" y="202280"/>
                  </a:lnTo>
                  <a:lnTo>
                    <a:pt x="100802" y="201231"/>
                  </a:lnTo>
                  <a:lnTo>
                    <a:pt x="100952" y="200257"/>
                  </a:lnTo>
                  <a:lnTo>
                    <a:pt x="101027" y="199207"/>
                  </a:lnTo>
                  <a:lnTo>
                    <a:pt x="101027" y="10343"/>
                  </a:lnTo>
                  <a:lnTo>
                    <a:pt x="100952" y="9293"/>
                  </a:lnTo>
                  <a:lnTo>
                    <a:pt x="100802" y="8319"/>
                  </a:lnTo>
                  <a:lnTo>
                    <a:pt x="100577" y="7270"/>
                  </a:lnTo>
                  <a:lnTo>
                    <a:pt x="100203" y="6370"/>
                  </a:lnTo>
                  <a:lnTo>
                    <a:pt x="99753" y="5396"/>
                  </a:lnTo>
                  <a:lnTo>
                    <a:pt x="99228" y="4572"/>
                  </a:lnTo>
                  <a:lnTo>
                    <a:pt x="98629" y="3747"/>
                  </a:lnTo>
                  <a:lnTo>
                    <a:pt x="97954" y="3073"/>
                  </a:lnTo>
                  <a:lnTo>
                    <a:pt x="97205" y="2398"/>
                  </a:lnTo>
                  <a:lnTo>
                    <a:pt x="96455" y="1799"/>
                  </a:lnTo>
                  <a:lnTo>
                    <a:pt x="95556" y="1274"/>
                  </a:lnTo>
                  <a:lnTo>
                    <a:pt x="94657" y="824"/>
                  </a:lnTo>
                  <a:lnTo>
                    <a:pt x="93682" y="450"/>
                  </a:lnTo>
                  <a:lnTo>
                    <a:pt x="92708" y="225"/>
                  </a:lnTo>
                  <a:lnTo>
                    <a:pt x="91659" y="75"/>
                  </a:lnTo>
                  <a:lnTo>
                    <a:pt x="90610" y="0"/>
                  </a:lnTo>
                  <a:close/>
                </a:path>
              </a:pathLst>
            </a:custGeom>
            <a:solidFill>
              <a:schemeClr val="lt1"/>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 name="Google Shape;324;p31">
              <a:extLst>
                <a:ext uri="{FF2B5EF4-FFF2-40B4-BE49-F238E27FC236}">
                  <a16:creationId xmlns:a16="http://schemas.microsoft.com/office/drawing/2014/main" id="{ECB0CE76-597C-FDE3-721E-4D1085162352}"/>
                </a:ext>
              </a:extLst>
            </p:cNvPr>
            <p:cNvSpPr/>
            <p:nvPr/>
          </p:nvSpPr>
          <p:spPr>
            <a:xfrm>
              <a:off x="3557025" y="5147100"/>
              <a:ext cx="504050" cy="179900"/>
            </a:xfrm>
            <a:custGeom>
              <a:avLst/>
              <a:gdLst/>
              <a:ahLst/>
              <a:cxnLst/>
              <a:rect l="l" t="t" r="r" b="b"/>
              <a:pathLst>
                <a:path w="20162" h="7196" extrusionOk="0">
                  <a:moveTo>
                    <a:pt x="3598" y="0"/>
                  </a:moveTo>
                  <a:lnTo>
                    <a:pt x="2849" y="75"/>
                  </a:lnTo>
                  <a:lnTo>
                    <a:pt x="2174" y="300"/>
                  </a:lnTo>
                  <a:lnTo>
                    <a:pt x="1575" y="600"/>
                  </a:lnTo>
                  <a:lnTo>
                    <a:pt x="1050" y="1050"/>
                  </a:lnTo>
                  <a:lnTo>
                    <a:pt x="600" y="1574"/>
                  </a:lnTo>
                  <a:lnTo>
                    <a:pt x="301" y="2174"/>
                  </a:lnTo>
                  <a:lnTo>
                    <a:pt x="76" y="2848"/>
                  </a:lnTo>
                  <a:lnTo>
                    <a:pt x="1" y="3598"/>
                  </a:lnTo>
                  <a:lnTo>
                    <a:pt x="76" y="4347"/>
                  </a:lnTo>
                  <a:lnTo>
                    <a:pt x="301" y="5022"/>
                  </a:lnTo>
                  <a:lnTo>
                    <a:pt x="600" y="5621"/>
                  </a:lnTo>
                  <a:lnTo>
                    <a:pt x="1050" y="6146"/>
                  </a:lnTo>
                  <a:lnTo>
                    <a:pt x="1575" y="6596"/>
                  </a:lnTo>
                  <a:lnTo>
                    <a:pt x="2174" y="6896"/>
                  </a:lnTo>
                  <a:lnTo>
                    <a:pt x="2849" y="7120"/>
                  </a:lnTo>
                  <a:lnTo>
                    <a:pt x="3598" y="7195"/>
                  </a:lnTo>
                  <a:lnTo>
                    <a:pt x="16639" y="7195"/>
                  </a:lnTo>
                  <a:lnTo>
                    <a:pt x="17313" y="7120"/>
                  </a:lnTo>
                  <a:lnTo>
                    <a:pt x="17988" y="6896"/>
                  </a:lnTo>
                  <a:lnTo>
                    <a:pt x="18587" y="6596"/>
                  </a:lnTo>
                  <a:lnTo>
                    <a:pt x="19112" y="6146"/>
                  </a:lnTo>
                  <a:lnTo>
                    <a:pt x="19562" y="5621"/>
                  </a:lnTo>
                  <a:lnTo>
                    <a:pt x="19861" y="5022"/>
                  </a:lnTo>
                  <a:lnTo>
                    <a:pt x="20086" y="4347"/>
                  </a:lnTo>
                  <a:lnTo>
                    <a:pt x="20161" y="3598"/>
                  </a:lnTo>
                  <a:lnTo>
                    <a:pt x="20086" y="2848"/>
                  </a:lnTo>
                  <a:lnTo>
                    <a:pt x="19861" y="2174"/>
                  </a:lnTo>
                  <a:lnTo>
                    <a:pt x="19562" y="1574"/>
                  </a:lnTo>
                  <a:lnTo>
                    <a:pt x="19112" y="1050"/>
                  </a:lnTo>
                  <a:lnTo>
                    <a:pt x="18587" y="600"/>
                  </a:lnTo>
                  <a:lnTo>
                    <a:pt x="17988" y="300"/>
                  </a:lnTo>
                  <a:lnTo>
                    <a:pt x="17313" y="75"/>
                  </a:lnTo>
                  <a:lnTo>
                    <a:pt x="16639" y="0"/>
                  </a:lnTo>
                  <a:close/>
                </a:path>
              </a:pathLst>
            </a:custGeom>
            <a:solidFill>
              <a:schemeClr val="lt2"/>
            </a:solidFill>
            <a:ln w="19050">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 name="Google Shape;325;p31">
              <a:extLst>
                <a:ext uri="{FF2B5EF4-FFF2-40B4-BE49-F238E27FC236}">
                  <a16:creationId xmlns:a16="http://schemas.microsoft.com/office/drawing/2014/main" id="{9F460B5E-0A9A-A859-7164-D5B95A7C06C8}"/>
                </a:ext>
              </a:extLst>
            </p:cNvPr>
            <p:cNvSpPr/>
            <p:nvPr/>
          </p:nvSpPr>
          <p:spPr>
            <a:xfrm>
              <a:off x="3008050" y="423600"/>
              <a:ext cx="99325" cy="99325"/>
            </a:xfrm>
            <a:custGeom>
              <a:avLst/>
              <a:gdLst/>
              <a:ahLst/>
              <a:cxnLst/>
              <a:rect l="l" t="t" r="r" b="b"/>
              <a:pathLst>
                <a:path w="3973" h="3973" extrusionOk="0">
                  <a:moveTo>
                    <a:pt x="2024" y="1"/>
                  </a:moveTo>
                  <a:lnTo>
                    <a:pt x="1575" y="76"/>
                  </a:lnTo>
                  <a:lnTo>
                    <a:pt x="1200" y="151"/>
                  </a:lnTo>
                  <a:lnTo>
                    <a:pt x="900" y="375"/>
                  </a:lnTo>
                  <a:lnTo>
                    <a:pt x="600" y="600"/>
                  </a:lnTo>
                  <a:lnTo>
                    <a:pt x="375" y="900"/>
                  </a:lnTo>
                  <a:lnTo>
                    <a:pt x="151" y="1200"/>
                  </a:lnTo>
                  <a:lnTo>
                    <a:pt x="76" y="1575"/>
                  </a:lnTo>
                  <a:lnTo>
                    <a:pt x="1" y="2024"/>
                  </a:lnTo>
                  <a:lnTo>
                    <a:pt x="76" y="2399"/>
                  </a:lnTo>
                  <a:lnTo>
                    <a:pt x="151" y="2774"/>
                  </a:lnTo>
                  <a:lnTo>
                    <a:pt x="375" y="3073"/>
                  </a:lnTo>
                  <a:lnTo>
                    <a:pt x="600" y="3373"/>
                  </a:lnTo>
                  <a:lnTo>
                    <a:pt x="900" y="3673"/>
                  </a:lnTo>
                  <a:lnTo>
                    <a:pt x="1200" y="3823"/>
                  </a:lnTo>
                  <a:lnTo>
                    <a:pt x="1575" y="3973"/>
                  </a:lnTo>
                  <a:lnTo>
                    <a:pt x="2399" y="3973"/>
                  </a:lnTo>
                  <a:lnTo>
                    <a:pt x="2774" y="3823"/>
                  </a:lnTo>
                  <a:lnTo>
                    <a:pt x="3073" y="3673"/>
                  </a:lnTo>
                  <a:lnTo>
                    <a:pt x="3373" y="3373"/>
                  </a:lnTo>
                  <a:lnTo>
                    <a:pt x="3598" y="3073"/>
                  </a:lnTo>
                  <a:lnTo>
                    <a:pt x="3823" y="2774"/>
                  </a:lnTo>
                  <a:lnTo>
                    <a:pt x="3898" y="2399"/>
                  </a:lnTo>
                  <a:lnTo>
                    <a:pt x="3973" y="2024"/>
                  </a:lnTo>
                  <a:lnTo>
                    <a:pt x="3898" y="1575"/>
                  </a:lnTo>
                  <a:lnTo>
                    <a:pt x="3823" y="1200"/>
                  </a:lnTo>
                  <a:lnTo>
                    <a:pt x="3598" y="900"/>
                  </a:lnTo>
                  <a:lnTo>
                    <a:pt x="3373" y="600"/>
                  </a:lnTo>
                  <a:lnTo>
                    <a:pt x="3073" y="375"/>
                  </a:lnTo>
                  <a:lnTo>
                    <a:pt x="2774" y="151"/>
                  </a:lnTo>
                  <a:lnTo>
                    <a:pt x="2399" y="76"/>
                  </a:lnTo>
                  <a:lnTo>
                    <a:pt x="2024" y="1"/>
                  </a:lnTo>
                  <a:close/>
                </a:path>
              </a:pathLst>
            </a:custGeom>
            <a:solidFill>
              <a:schemeClr val="lt2"/>
            </a:solidFill>
            <a:ln w="19050">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 name="Google Shape;326;p31">
              <a:extLst>
                <a:ext uri="{FF2B5EF4-FFF2-40B4-BE49-F238E27FC236}">
                  <a16:creationId xmlns:a16="http://schemas.microsoft.com/office/drawing/2014/main" id="{1783A126-BAA4-1D84-6643-BFF88C48E9E8}"/>
                </a:ext>
              </a:extLst>
            </p:cNvPr>
            <p:cNvSpPr/>
            <p:nvPr/>
          </p:nvSpPr>
          <p:spPr>
            <a:xfrm>
              <a:off x="3566400" y="434850"/>
              <a:ext cx="487175" cy="76850"/>
            </a:xfrm>
            <a:custGeom>
              <a:avLst/>
              <a:gdLst/>
              <a:ahLst/>
              <a:cxnLst/>
              <a:rect l="l" t="t" r="r" b="b"/>
              <a:pathLst>
                <a:path w="19487" h="3074" extrusionOk="0">
                  <a:moveTo>
                    <a:pt x="1275" y="0"/>
                  </a:moveTo>
                  <a:lnTo>
                    <a:pt x="1050" y="75"/>
                  </a:lnTo>
                  <a:lnTo>
                    <a:pt x="750" y="150"/>
                  </a:lnTo>
                  <a:lnTo>
                    <a:pt x="525" y="300"/>
                  </a:lnTo>
                  <a:lnTo>
                    <a:pt x="375" y="450"/>
                  </a:lnTo>
                  <a:lnTo>
                    <a:pt x="225" y="675"/>
                  </a:lnTo>
                  <a:lnTo>
                    <a:pt x="75" y="975"/>
                  </a:lnTo>
                  <a:lnTo>
                    <a:pt x="1" y="1274"/>
                  </a:lnTo>
                  <a:lnTo>
                    <a:pt x="1" y="1574"/>
                  </a:lnTo>
                  <a:lnTo>
                    <a:pt x="1" y="1874"/>
                  </a:lnTo>
                  <a:lnTo>
                    <a:pt x="75" y="2174"/>
                  </a:lnTo>
                  <a:lnTo>
                    <a:pt x="225" y="2399"/>
                  </a:lnTo>
                  <a:lnTo>
                    <a:pt x="375" y="2623"/>
                  </a:lnTo>
                  <a:lnTo>
                    <a:pt x="525" y="2773"/>
                  </a:lnTo>
                  <a:lnTo>
                    <a:pt x="750" y="2923"/>
                  </a:lnTo>
                  <a:lnTo>
                    <a:pt x="1050" y="2998"/>
                  </a:lnTo>
                  <a:lnTo>
                    <a:pt x="1275" y="3073"/>
                  </a:lnTo>
                  <a:lnTo>
                    <a:pt x="18137" y="3073"/>
                  </a:lnTo>
                  <a:lnTo>
                    <a:pt x="18437" y="2998"/>
                  </a:lnTo>
                  <a:lnTo>
                    <a:pt x="18662" y="2923"/>
                  </a:lnTo>
                  <a:lnTo>
                    <a:pt x="18887" y="2773"/>
                  </a:lnTo>
                  <a:lnTo>
                    <a:pt x="19112" y="2623"/>
                  </a:lnTo>
                  <a:lnTo>
                    <a:pt x="19262" y="2399"/>
                  </a:lnTo>
                  <a:lnTo>
                    <a:pt x="19337" y="2174"/>
                  </a:lnTo>
                  <a:lnTo>
                    <a:pt x="19412" y="1874"/>
                  </a:lnTo>
                  <a:lnTo>
                    <a:pt x="19486" y="1574"/>
                  </a:lnTo>
                  <a:lnTo>
                    <a:pt x="19412" y="1274"/>
                  </a:lnTo>
                  <a:lnTo>
                    <a:pt x="19337" y="975"/>
                  </a:lnTo>
                  <a:lnTo>
                    <a:pt x="19262" y="675"/>
                  </a:lnTo>
                  <a:lnTo>
                    <a:pt x="19112" y="450"/>
                  </a:lnTo>
                  <a:lnTo>
                    <a:pt x="18887" y="300"/>
                  </a:lnTo>
                  <a:lnTo>
                    <a:pt x="18662" y="150"/>
                  </a:lnTo>
                  <a:lnTo>
                    <a:pt x="18437" y="75"/>
                  </a:lnTo>
                  <a:lnTo>
                    <a:pt x="18137" y="0"/>
                  </a:lnTo>
                  <a:close/>
                </a:path>
              </a:pathLst>
            </a:custGeom>
            <a:solidFill>
              <a:schemeClr val="lt2"/>
            </a:solidFill>
            <a:ln w="19050">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pic>
        <p:nvPicPr>
          <p:cNvPr id="30" name="Picture 29">
            <a:extLst>
              <a:ext uri="{FF2B5EF4-FFF2-40B4-BE49-F238E27FC236}">
                <a16:creationId xmlns:a16="http://schemas.microsoft.com/office/drawing/2014/main" id="{8EAE0FDB-D3C7-4883-B991-1797F3A0B30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25495" y="6356350"/>
            <a:ext cx="3057525" cy="371475"/>
          </a:xfrm>
          <a:prstGeom prst="rect">
            <a:avLst/>
          </a:prstGeom>
        </p:spPr>
      </p:pic>
    </p:spTree>
    <p:extLst>
      <p:ext uri="{BB962C8B-B14F-4D97-AF65-F5344CB8AC3E}">
        <p14:creationId xmlns:p14="http://schemas.microsoft.com/office/powerpoint/2010/main" val="34740751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Column w/icon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ADF974-64E4-E03A-7B38-38D96A763E09}"/>
              </a:ext>
            </a:extLst>
          </p:cNvPr>
          <p:cNvSpPr>
            <a:spLocks noGrp="1"/>
          </p:cNvSpPr>
          <p:nvPr>
            <p:ph type="title" hasCustomPrompt="1"/>
          </p:nvPr>
        </p:nvSpPr>
        <p:spPr>
          <a:xfrm>
            <a:off x="1041084" y="365125"/>
            <a:ext cx="10312716" cy="1325563"/>
          </a:xfrm>
        </p:spPr>
        <p:txBody>
          <a:bodyPr/>
          <a:lstStyle>
            <a:lvl1pPr algn="ctr">
              <a:defRPr/>
            </a:lvl1pPr>
          </a:lstStyle>
          <a:p>
            <a:r>
              <a:rPr lang="en-US"/>
              <a:t>CLICK TO EDIT MASTER TITLE STYLE</a:t>
            </a:r>
          </a:p>
        </p:txBody>
      </p:sp>
      <p:sp>
        <p:nvSpPr>
          <p:cNvPr id="3" name="Content Placeholder 2">
            <a:extLst>
              <a:ext uri="{FF2B5EF4-FFF2-40B4-BE49-F238E27FC236}">
                <a16:creationId xmlns:a16="http://schemas.microsoft.com/office/drawing/2014/main" id="{DF6852B1-BDDC-482E-C34C-03BFA3CFE5EC}"/>
              </a:ext>
            </a:extLst>
          </p:cNvPr>
          <p:cNvSpPr>
            <a:spLocks noGrp="1"/>
          </p:cNvSpPr>
          <p:nvPr>
            <p:ph sz="half" idx="1" hasCustomPrompt="1"/>
          </p:nvPr>
        </p:nvSpPr>
        <p:spPr>
          <a:xfrm>
            <a:off x="1041084" y="3589581"/>
            <a:ext cx="3118401" cy="2587382"/>
          </a:xfrm>
        </p:spPr>
        <p:txBody>
          <a:bodyPr/>
          <a:lstStyle>
            <a:lvl1pPr marL="0" indent="0" algn="ctr">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BE22126-3B14-3FBF-AC71-94D57D8C932D}"/>
              </a:ext>
            </a:extLst>
          </p:cNvPr>
          <p:cNvSpPr>
            <a:spLocks noGrp="1"/>
          </p:cNvSpPr>
          <p:nvPr>
            <p:ph sz="half" idx="2" hasCustomPrompt="1"/>
          </p:nvPr>
        </p:nvSpPr>
        <p:spPr>
          <a:xfrm>
            <a:off x="8235399" y="3589581"/>
            <a:ext cx="3118401" cy="2587382"/>
          </a:xfrm>
        </p:spPr>
        <p:txBody>
          <a:bodyPr/>
          <a:lstStyle>
            <a:lvl1pPr marL="0" indent="0" algn="ctr">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070D1F7E-4D2F-1671-477C-A05BDBFBD59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4EA8952-BDD1-E4B0-96FE-5437228AE824}"/>
              </a:ext>
            </a:extLst>
          </p:cNvPr>
          <p:cNvSpPr>
            <a:spLocks noGrp="1"/>
          </p:cNvSpPr>
          <p:nvPr>
            <p:ph type="sldNum" sz="quarter" idx="12"/>
          </p:nvPr>
        </p:nvSpPr>
        <p:spPr/>
        <p:txBody>
          <a:bodyPr/>
          <a:lstStyle/>
          <a:p>
            <a:fld id="{B3CA9A9A-8F46-44DD-9838-73B050628A98}" type="slidenum">
              <a:rPr lang="en-US" smtClean="0"/>
              <a:t>‹#›</a:t>
            </a:fld>
            <a:endParaRPr lang="en-US" dirty="0"/>
          </a:p>
        </p:txBody>
      </p:sp>
      <p:grpSp>
        <p:nvGrpSpPr>
          <p:cNvPr id="8" name="Group 7">
            <a:extLst>
              <a:ext uri="{FF2B5EF4-FFF2-40B4-BE49-F238E27FC236}">
                <a16:creationId xmlns:a16="http://schemas.microsoft.com/office/drawing/2014/main" id="{7C3F3918-08D2-DC75-EA1C-841E5FBBABB1}"/>
              </a:ext>
            </a:extLst>
          </p:cNvPr>
          <p:cNvGrpSpPr/>
          <p:nvPr userDrawn="1"/>
        </p:nvGrpSpPr>
        <p:grpSpPr>
          <a:xfrm>
            <a:off x="2815" y="0"/>
            <a:ext cx="633823" cy="6858000"/>
            <a:chOff x="0" y="0"/>
            <a:chExt cx="633823" cy="6858000"/>
          </a:xfrm>
        </p:grpSpPr>
        <p:sp>
          <p:nvSpPr>
            <p:cNvPr id="9" name="Rectangle 8">
              <a:extLst>
                <a:ext uri="{FF2B5EF4-FFF2-40B4-BE49-F238E27FC236}">
                  <a16:creationId xmlns:a16="http://schemas.microsoft.com/office/drawing/2014/main" id="{A39FCD40-7D0C-D30E-9143-C856F2B8E6CE}"/>
                </a:ext>
              </a:extLst>
            </p:cNvPr>
            <p:cNvSpPr/>
            <p:nvPr/>
          </p:nvSpPr>
          <p:spPr>
            <a:xfrm>
              <a:off x="0" y="0"/>
              <a:ext cx="317606" cy="6858000"/>
            </a:xfrm>
            <a:prstGeom prst="rect">
              <a:avLst/>
            </a:prstGeom>
            <a:solidFill>
              <a:srgbClr val="1B3D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2E0D3096-4850-4048-35FC-B16A02DC0F3D}"/>
                </a:ext>
              </a:extLst>
            </p:cNvPr>
            <p:cNvSpPr/>
            <p:nvPr/>
          </p:nvSpPr>
          <p:spPr>
            <a:xfrm>
              <a:off x="317606" y="0"/>
              <a:ext cx="229374" cy="6858000"/>
            </a:xfrm>
            <a:prstGeom prst="rect">
              <a:avLst/>
            </a:prstGeom>
            <a:solidFill>
              <a:srgbClr val="0064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CD3D1BCF-BB38-38AC-6952-14DCD4B2A282}"/>
                </a:ext>
              </a:extLst>
            </p:cNvPr>
            <p:cNvSpPr/>
            <p:nvPr/>
          </p:nvSpPr>
          <p:spPr>
            <a:xfrm>
              <a:off x="546981" y="0"/>
              <a:ext cx="86842" cy="6858000"/>
            </a:xfrm>
            <a:prstGeom prst="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 name="Content Placeholder 3">
            <a:extLst>
              <a:ext uri="{FF2B5EF4-FFF2-40B4-BE49-F238E27FC236}">
                <a16:creationId xmlns:a16="http://schemas.microsoft.com/office/drawing/2014/main" id="{A05D125B-4ACB-05CC-A5A6-5AC2CD30455B}"/>
              </a:ext>
            </a:extLst>
          </p:cNvPr>
          <p:cNvSpPr>
            <a:spLocks noGrp="1"/>
          </p:cNvSpPr>
          <p:nvPr>
            <p:ph sz="half" idx="13" hasCustomPrompt="1"/>
          </p:nvPr>
        </p:nvSpPr>
        <p:spPr>
          <a:xfrm>
            <a:off x="4638242" y="3589581"/>
            <a:ext cx="3118400" cy="2587382"/>
          </a:xfrm>
        </p:spPr>
        <p:txBody>
          <a:bodyPr/>
          <a:lstStyle>
            <a:lvl1pPr marL="0" indent="0" algn="ctr">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11">
            <a:extLst>
              <a:ext uri="{FF2B5EF4-FFF2-40B4-BE49-F238E27FC236}">
                <a16:creationId xmlns:a16="http://schemas.microsoft.com/office/drawing/2014/main" id="{CC138EFF-56B8-BEC9-BD23-BF9D50237CD1}"/>
              </a:ext>
            </a:extLst>
          </p:cNvPr>
          <p:cNvSpPr>
            <a:spLocks noGrp="1"/>
          </p:cNvSpPr>
          <p:nvPr>
            <p:ph type="pic" sz="quarter" idx="14"/>
          </p:nvPr>
        </p:nvSpPr>
        <p:spPr>
          <a:xfrm>
            <a:off x="2024231" y="2073090"/>
            <a:ext cx="1149337" cy="1176523"/>
          </a:xfrm>
        </p:spPr>
        <p:txBody>
          <a:bodyPr/>
          <a:lstStyle/>
          <a:p>
            <a:r>
              <a:rPr lang="en-US" dirty="0"/>
              <a:t>Click icon to add picture</a:t>
            </a:r>
          </a:p>
        </p:txBody>
      </p:sp>
      <p:sp>
        <p:nvSpPr>
          <p:cNvPr id="13" name="Picture Placeholder 11">
            <a:extLst>
              <a:ext uri="{FF2B5EF4-FFF2-40B4-BE49-F238E27FC236}">
                <a16:creationId xmlns:a16="http://schemas.microsoft.com/office/drawing/2014/main" id="{DE498586-1D28-F74F-D102-32F20A101EFC}"/>
              </a:ext>
            </a:extLst>
          </p:cNvPr>
          <p:cNvSpPr>
            <a:spLocks noGrp="1"/>
          </p:cNvSpPr>
          <p:nvPr>
            <p:ph type="pic" sz="quarter" idx="15"/>
          </p:nvPr>
        </p:nvSpPr>
        <p:spPr>
          <a:xfrm>
            <a:off x="9219930" y="2073089"/>
            <a:ext cx="1149337" cy="1176524"/>
          </a:xfrm>
        </p:spPr>
        <p:txBody>
          <a:bodyPr/>
          <a:lstStyle/>
          <a:p>
            <a:r>
              <a:rPr lang="en-US" dirty="0"/>
              <a:t>Click icon to add picture</a:t>
            </a:r>
          </a:p>
        </p:txBody>
      </p:sp>
      <p:sp>
        <p:nvSpPr>
          <p:cNvPr id="14" name="Picture Placeholder 11">
            <a:extLst>
              <a:ext uri="{FF2B5EF4-FFF2-40B4-BE49-F238E27FC236}">
                <a16:creationId xmlns:a16="http://schemas.microsoft.com/office/drawing/2014/main" id="{BCC3A83E-B961-F2FB-8005-E0C0AB40DDA5}"/>
              </a:ext>
            </a:extLst>
          </p:cNvPr>
          <p:cNvSpPr>
            <a:spLocks noGrp="1"/>
          </p:cNvSpPr>
          <p:nvPr>
            <p:ph type="pic" sz="quarter" idx="16"/>
          </p:nvPr>
        </p:nvSpPr>
        <p:spPr>
          <a:xfrm>
            <a:off x="5622773" y="2091896"/>
            <a:ext cx="1149337" cy="1176523"/>
          </a:xfrm>
        </p:spPr>
        <p:txBody>
          <a:bodyPr/>
          <a:lstStyle/>
          <a:p>
            <a:r>
              <a:rPr lang="en-US" dirty="0"/>
              <a:t>Click icon to add picture</a:t>
            </a:r>
          </a:p>
        </p:txBody>
      </p:sp>
      <p:pic>
        <p:nvPicPr>
          <p:cNvPr id="15" name="Picture 14" descr="A picture containing icon&#10;&#10;Description automatically generated">
            <a:extLst>
              <a:ext uri="{FF2B5EF4-FFF2-40B4-BE49-F238E27FC236}">
                <a16:creationId xmlns:a16="http://schemas.microsoft.com/office/drawing/2014/main" id="{1AAE5584-9B1F-4B15-965E-381C266213D7}"/>
              </a:ext>
            </a:extLst>
          </p:cNvPr>
          <p:cNvPicPr>
            <a:picLocks noChangeAspect="1"/>
          </p:cNvPicPr>
          <p:nvPr userDrawn="1"/>
        </p:nvPicPr>
        <p:blipFill>
          <a:blip r:embed="rId2" cstate="hq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10108949" y="6462242"/>
            <a:ext cx="718508" cy="153340"/>
          </a:xfrm>
          <a:prstGeom prst="rect">
            <a:avLst/>
          </a:prstGeom>
        </p:spPr>
      </p:pic>
    </p:spTree>
    <p:extLst>
      <p:ext uri="{BB962C8B-B14F-4D97-AF65-F5344CB8AC3E}">
        <p14:creationId xmlns:p14="http://schemas.microsoft.com/office/powerpoint/2010/main" val="42604620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_Block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ADF974-64E4-E03A-7B38-38D96A763E09}"/>
              </a:ext>
            </a:extLst>
          </p:cNvPr>
          <p:cNvSpPr>
            <a:spLocks noGrp="1"/>
          </p:cNvSpPr>
          <p:nvPr>
            <p:ph type="title" hasCustomPrompt="1"/>
          </p:nvPr>
        </p:nvSpPr>
        <p:spPr>
          <a:xfrm>
            <a:off x="1041084" y="365125"/>
            <a:ext cx="10312716" cy="1325563"/>
          </a:xfrm>
        </p:spPr>
        <p:txBody>
          <a:bodyPr/>
          <a:lstStyle>
            <a:lvl1pPr algn="ctr">
              <a:defRPr/>
            </a:lvl1pPr>
          </a:lstStyle>
          <a:p>
            <a:r>
              <a:rPr lang="en-US"/>
              <a:t>CLICK TO EDIT MASTER TITLE STYLE</a:t>
            </a:r>
          </a:p>
        </p:txBody>
      </p:sp>
      <p:sp>
        <p:nvSpPr>
          <p:cNvPr id="3" name="Content Placeholder 2">
            <a:extLst>
              <a:ext uri="{FF2B5EF4-FFF2-40B4-BE49-F238E27FC236}">
                <a16:creationId xmlns:a16="http://schemas.microsoft.com/office/drawing/2014/main" id="{DF6852B1-BDDC-482E-C34C-03BFA3CFE5EC}"/>
              </a:ext>
            </a:extLst>
          </p:cNvPr>
          <p:cNvSpPr>
            <a:spLocks noGrp="1"/>
          </p:cNvSpPr>
          <p:nvPr>
            <p:ph sz="half" idx="1" hasCustomPrompt="1"/>
          </p:nvPr>
        </p:nvSpPr>
        <p:spPr>
          <a:xfrm>
            <a:off x="2938928" y="2213811"/>
            <a:ext cx="3118401" cy="1107067"/>
          </a:xfrm>
        </p:spPr>
        <p:txBody>
          <a:bodyPr/>
          <a:lstStyle>
            <a:lvl1pPr marL="0" indent="0">
              <a:buNone/>
              <a:defRPr sz="2000"/>
            </a:lvl1pPr>
            <a:lvl2pPr>
              <a:defRPr sz="1600"/>
            </a:lvl2pPr>
          </a:lstStyle>
          <a:p>
            <a:pPr lvl="0"/>
            <a:r>
              <a:rPr lang="en-US"/>
              <a:t>SECOND LEVEL</a:t>
            </a:r>
          </a:p>
          <a:p>
            <a:pPr lvl="1"/>
            <a:r>
              <a:rPr lang="en-US"/>
              <a:t>Third level</a:t>
            </a:r>
          </a:p>
        </p:txBody>
      </p:sp>
      <p:sp>
        <p:nvSpPr>
          <p:cNvPr id="6" name="Footer Placeholder 5">
            <a:extLst>
              <a:ext uri="{FF2B5EF4-FFF2-40B4-BE49-F238E27FC236}">
                <a16:creationId xmlns:a16="http://schemas.microsoft.com/office/drawing/2014/main" id="{070D1F7E-4D2F-1671-477C-A05BDBFBD59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4EA8952-BDD1-E4B0-96FE-5437228AE824}"/>
              </a:ext>
            </a:extLst>
          </p:cNvPr>
          <p:cNvSpPr>
            <a:spLocks noGrp="1"/>
          </p:cNvSpPr>
          <p:nvPr>
            <p:ph type="sldNum" sz="quarter" idx="12"/>
          </p:nvPr>
        </p:nvSpPr>
        <p:spPr/>
        <p:txBody>
          <a:bodyPr/>
          <a:lstStyle/>
          <a:p>
            <a:fld id="{B3CA9A9A-8F46-44DD-9838-73B050628A98}" type="slidenum">
              <a:rPr lang="en-US" smtClean="0"/>
              <a:t>‹#›</a:t>
            </a:fld>
            <a:endParaRPr lang="en-US" dirty="0"/>
          </a:p>
        </p:txBody>
      </p:sp>
      <p:grpSp>
        <p:nvGrpSpPr>
          <p:cNvPr id="8" name="Group 7">
            <a:extLst>
              <a:ext uri="{FF2B5EF4-FFF2-40B4-BE49-F238E27FC236}">
                <a16:creationId xmlns:a16="http://schemas.microsoft.com/office/drawing/2014/main" id="{7C3F3918-08D2-DC75-EA1C-841E5FBBABB1}"/>
              </a:ext>
            </a:extLst>
          </p:cNvPr>
          <p:cNvGrpSpPr/>
          <p:nvPr userDrawn="1"/>
        </p:nvGrpSpPr>
        <p:grpSpPr>
          <a:xfrm>
            <a:off x="2815" y="0"/>
            <a:ext cx="633823" cy="6858000"/>
            <a:chOff x="0" y="0"/>
            <a:chExt cx="633823" cy="6858000"/>
          </a:xfrm>
        </p:grpSpPr>
        <p:sp>
          <p:nvSpPr>
            <p:cNvPr id="9" name="Rectangle 8">
              <a:extLst>
                <a:ext uri="{FF2B5EF4-FFF2-40B4-BE49-F238E27FC236}">
                  <a16:creationId xmlns:a16="http://schemas.microsoft.com/office/drawing/2014/main" id="{A39FCD40-7D0C-D30E-9143-C856F2B8E6CE}"/>
                </a:ext>
              </a:extLst>
            </p:cNvPr>
            <p:cNvSpPr/>
            <p:nvPr/>
          </p:nvSpPr>
          <p:spPr>
            <a:xfrm>
              <a:off x="0" y="0"/>
              <a:ext cx="317606" cy="6858000"/>
            </a:xfrm>
            <a:prstGeom prst="rect">
              <a:avLst/>
            </a:prstGeom>
            <a:solidFill>
              <a:srgbClr val="1B3D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2E0D3096-4850-4048-35FC-B16A02DC0F3D}"/>
                </a:ext>
              </a:extLst>
            </p:cNvPr>
            <p:cNvSpPr/>
            <p:nvPr/>
          </p:nvSpPr>
          <p:spPr>
            <a:xfrm>
              <a:off x="317606" y="0"/>
              <a:ext cx="229374" cy="6858000"/>
            </a:xfrm>
            <a:prstGeom prst="rect">
              <a:avLst/>
            </a:prstGeom>
            <a:solidFill>
              <a:srgbClr val="0064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CD3D1BCF-BB38-38AC-6952-14DCD4B2A282}"/>
                </a:ext>
              </a:extLst>
            </p:cNvPr>
            <p:cNvSpPr/>
            <p:nvPr/>
          </p:nvSpPr>
          <p:spPr>
            <a:xfrm>
              <a:off x="546981" y="0"/>
              <a:ext cx="86842" cy="6858000"/>
            </a:xfrm>
            <a:prstGeom prst="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8" name="Content Placeholder 2">
            <a:extLst>
              <a:ext uri="{FF2B5EF4-FFF2-40B4-BE49-F238E27FC236}">
                <a16:creationId xmlns:a16="http://schemas.microsoft.com/office/drawing/2014/main" id="{37CDAF84-14A2-42C5-ECA3-B55CCA07E3E1}"/>
              </a:ext>
            </a:extLst>
          </p:cNvPr>
          <p:cNvSpPr>
            <a:spLocks noGrp="1"/>
          </p:cNvSpPr>
          <p:nvPr>
            <p:ph sz="half" idx="13" hasCustomPrompt="1"/>
          </p:nvPr>
        </p:nvSpPr>
        <p:spPr>
          <a:xfrm>
            <a:off x="2938928" y="4286563"/>
            <a:ext cx="3118401" cy="1107067"/>
          </a:xfrm>
        </p:spPr>
        <p:txBody>
          <a:bodyPr/>
          <a:lstStyle>
            <a:lvl1pPr marL="0" indent="0">
              <a:buNone/>
              <a:defRPr sz="2000"/>
            </a:lvl1pPr>
            <a:lvl2pPr>
              <a:defRPr sz="1600"/>
            </a:lvl2pPr>
          </a:lstStyle>
          <a:p>
            <a:pPr lvl="0"/>
            <a:r>
              <a:rPr lang="en-US"/>
              <a:t>SECOND LEVEL</a:t>
            </a:r>
          </a:p>
          <a:p>
            <a:pPr lvl="1"/>
            <a:r>
              <a:rPr lang="en-US"/>
              <a:t>Third level</a:t>
            </a:r>
          </a:p>
        </p:txBody>
      </p:sp>
      <p:sp>
        <p:nvSpPr>
          <p:cNvPr id="29" name="Content Placeholder 2">
            <a:extLst>
              <a:ext uri="{FF2B5EF4-FFF2-40B4-BE49-F238E27FC236}">
                <a16:creationId xmlns:a16="http://schemas.microsoft.com/office/drawing/2014/main" id="{9380A617-9EE5-9F34-1B9B-C4C3AC32EFD0}"/>
              </a:ext>
            </a:extLst>
          </p:cNvPr>
          <p:cNvSpPr>
            <a:spLocks noGrp="1"/>
          </p:cNvSpPr>
          <p:nvPr>
            <p:ph sz="half" idx="14" hasCustomPrompt="1"/>
          </p:nvPr>
        </p:nvSpPr>
        <p:spPr>
          <a:xfrm>
            <a:off x="8235398" y="2213811"/>
            <a:ext cx="3118401" cy="1107067"/>
          </a:xfrm>
        </p:spPr>
        <p:txBody>
          <a:bodyPr/>
          <a:lstStyle>
            <a:lvl1pPr marL="0" indent="0">
              <a:buNone/>
              <a:defRPr sz="2000"/>
            </a:lvl1pPr>
            <a:lvl2pPr>
              <a:defRPr sz="1600"/>
            </a:lvl2pPr>
          </a:lstStyle>
          <a:p>
            <a:pPr lvl="0"/>
            <a:r>
              <a:rPr lang="en-US"/>
              <a:t>SECOND LEVEL</a:t>
            </a:r>
          </a:p>
          <a:p>
            <a:pPr lvl="1"/>
            <a:r>
              <a:rPr lang="en-US"/>
              <a:t>Third level</a:t>
            </a:r>
          </a:p>
        </p:txBody>
      </p:sp>
      <p:sp>
        <p:nvSpPr>
          <p:cNvPr id="30" name="Content Placeholder 2">
            <a:extLst>
              <a:ext uri="{FF2B5EF4-FFF2-40B4-BE49-F238E27FC236}">
                <a16:creationId xmlns:a16="http://schemas.microsoft.com/office/drawing/2014/main" id="{4E65485F-6477-0270-AFBA-17AC15165038}"/>
              </a:ext>
            </a:extLst>
          </p:cNvPr>
          <p:cNvSpPr>
            <a:spLocks noGrp="1"/>
          </p:cNvSpPr>
          <p:nvPr>
            <p:ph sz="half" idx="15" hasCustomPrompt="1"/>
          </p:nvPr>
        </p:nvSpPr>
        <p:spPr>
          <a:xfrm>
            <a:off x="8235398" y="4286563"/>
            <a:ext cx="3118401" cy="1107066"/>
          </a:xfrm>
        </p:spPr>
        <p:txBody>
          <a:bodyPr/>
          <a:lstStyle>
            <a:lvl1pPr marL="0" indent="0">
              <a:buNone/>
              <a:defRPr sz="2000"/>
            </a:lvl1pPr>
            <a:lvl2pPr>
              <a:defRPr sz="1600"/>
            </a:lvl2pPr>
          </a:lstStyle>
          <a:p>
            <a:pPr lvl="0"/>
            <a:r>
              <a:rPr lang="en-US"/>
              <a:t>SECOND LEVEL</a:t>
            </a:r>
          </a:p>
          <a:p>
            <a:pPr lvl="1"/>
            <a:r>
              <a:rPr lang="en-US"/>
              <a:t>Third level</a:t>
            </a:r>
          </a:p>
        </p:txBody>
      </p:sp>
      <p:sp>
        <p:nvSpPr>
          <p:cNvPr id="5" name="Picture Placeholder 4">
            <a:extLst>
              <a:ext uri="{FF2B5EF4-FFF2-40B4-BE49-F238E27FC236}">
                <a16:creationId xmlns:a16="http://schemas.microsoft.com/office/drawing/2014/main" id="{8EE84FF7-BE57-B05A-0542-B17B373D3151}"/>
              </a:ext>
            </a:extLst>
          </p:cNvPr>
          <p:cNvSpPr>
            <a:spLocks noGrp="1"/>
          </p:cNvSpPr>
          <p:nvPr>
            <p:ph type="pic" sz="quarter" idx="16"/>
          </p:nvPr>
        </p:nvSpPr>
        <p:spPr>
          <a:xfrm>
            <a:off x="1600200" y="2213811"/>
            <a:ext cx="1127664" cy="1107067"/>
          </a:xfrm>
        </p:spPr>
        <p:txBody>
          <a:bodyPr/>
          <a:lstStyle/>
          <a:p>
            <a:r>
              <a:rPr lang="en-US" dirty="0"/>
              <a:t>Click icon to add picture</a:t>
            </a:r>
          </a:p>
        </p:txBody>
      </p:sp>
      <p:sp>
        <p:nvSpPr>
          <p:cNvPr id="31" name="Picture Placeholder 4">
            <a:extLst>
              <a:ext uri="{FF2B5EF4-FFF2-40B4-BE49-F238E27FC236}">
                <a16:creationId xmlns:a16="http://schemas.microsoft.com/office/drawing/2014/main" id="{98B64860-92FE-483B-7650-AAE97FAABDCC}"/>
              </a:ext>
            </a:extLst>
          </p:cNvPr>
          <p:cNvSpPr>
            <a:spLocks noGrp="1"/>
          </p:cNvSpPr>
          <p:nvPr>
            <p:ph type="pic" sz="quarter" idx="17"/>
          </p:nvPr>
        </p:nvSpPr>
        <p:spPr>
          <a:xfrm>
            <a:off x="1600200" y="4286563"/>
            <a:ext cx="1127664" cy="1107067"/>
          </a:xfrm>
        </p:spPr>
        <p:txBody>
          <a:bodyPr/>
          <a:lstStyle/>
          <a:p>
            <a:r>
              <a:rPr lang="en-US" dirty="0"/>
              <a:t>Click icon to add picture</a:t>
            </a:r>
          </a:p>
        </p:txBody>
      </p:sp>
      <p:sp>
        <p:nvSpPr>
          <p:cNvPr id="32" name="Picture Placeholder 4">
            <a:extLst>
              <a:ext uri="{FF2B5EF4-FFF2-40B4-BE49-F238E27FC236}">
                <a16:creationId xmlns:a16="http://schemas.microsoft.com/office/drawing/2014/main" id="{C292AB19-4BA6-39A4-D451-55760106FCE6}"/>
              </a:ext>
            </a:extLst>
          </p:cNvPr>
          <p:cNvSpPr>
            <a:spLocks noGrp="1"/>
          </p:cNvSpPr>
          <p:nvPr>
            <p:ph type="pic" sz="quarter" idx="18"/>
          </p:nvPr>
        </p:nvSpPr>
        <p:spPr>
          <a:xfrm>
            <a:off x="6896100" y="2202042"/>
            <a:ext cx="1127664" cy="1107067"/>
          </a:xfrm>
        </p:spPr>
        <p:txBody>
          <a:bodyPr/>
          <a:lstStyle/>
          <a:p>
            <a:r>
              <a:rPr lang="en-US" dirty="0"/>
              <a:t>Click icon to add picture</a:t>
            </a:r>
          </a:p>
        </p:txBody>
      </p:sp>
      <p:sp>
        <p:nvSpPr>
          <p:cNvPr id="33" name="Picture Placeholder 4">
            <a:extLst>
              <a:ext uri="{FF2B5EF4-FFF2-40B4-BE49-F238E27FC236}">
                <a16:creationId xmlns:a16="http://schemas.microsoft.com/office/drawing/2014/main" id="{26BE7BB7-8624-F134-9891-0C757F5BF344}"/>
              </a:ext>
            </a:extLst>
          </p:cNvPr>
          <p:cNvSpPr>
            <a:spLocks noGrp="1"/>
          </p:cNvSpPr>
          <p:nvPr>
            <p:ph type="pic" sz="quarter" idx="19"/>
          </p:nvPr>
        </p:nvSpPr>
        <p:spPr>
          <a:xfrm>
            <a:off x="6896100" y="4288305"/>
            <a:ext cx="1127664" cy="1107067"/>
          </a:xfrm>
        </p:spPr>
        <p:txBody>
          <a:bodyPr/>
          <a:lstStyle/>
          <a:p>
            <a:r>
              <a:rPr lang="en-US" dirty="0"/>
              <a:t>Click icon to add picture</a:t>
            </a:r>
          </a:p>
        </p:txBody>
      </p:sp>
      <p:pic>
        <p:nvPicPr>
          <p:cNvPr id="17" name="Picture 16" descr="A picture containing icon&#10;&#10;Description automatically generated">
            <a:extLst>
              <a:ext uri="{FF2B5EF4-FFF2-40B4-BE49-F238E27FC236}">
                <a16:creationId xmlns:a16="http://schemas.microsoft.com/office/drawing/2014/main" id="{B99596CC-7B2D-42CB-845B-00DD13C8EAE5}"/>
              </a:ext>
            </a:extLst>
          </p:cNvPr>
          <p:cNvPicPr>
            <a:picLocks noChangeAspect="1"/>
          </p:cNvPicPr>
          <p:nvPr userDrawn="1"/>
        </p:nvPicPr>
        <p:blipFill>
          <a:blip r:embed="rId2" cstate="hq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10108949" y="6462242"/>
            <a:ext cx="718508" cy="153340"/>
          </a:xfrm>
          <a:prstGeom prst="rect">
            <a:avLst/>
          </a:prstGeom>
        </p:spPr>
      </p:pic>
    </p:spTree>
    <p:extLst>
      <p:ext uri="{BB962C8B-B14F-4D97-AF65-F5344CB8AC3E}">
        <p14:creationId xmlns:p14="http://schemas.microsoft.com/office/powerpoint/2010/main" val="14247492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Graphic with Caption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5A31FF-D0DB-51B0-590F-61EE743FB0F1}"/>
              </a:ext>
            </a:extLst>
          </p:cNvPr>
          <p:cNvSpPr>
            <a:spLocks noGrp="1"/>
          </p:cNvSpPr>
          <p:nvPr>
            <p:ph type="title" hasCustomPrompt="1"/>
          </p:nvPr>
        </p:nvSpPr>
        <p:spPr>
          <a:xfrm>
            <a:off x="960438" y="457200"/>
            <a:ext cx="4225173" cy="1933575"/>
          </a:xfrm>
        </p:spPr>
        <p:txBody>
          <a:bodyPr anchor="t">
            <a:normAutofit/>
          </a:bodyPr>
          <a:lstStyle>
            <a:lvl1pPr>
              <a:defRPr sz="4400"/>
            </a:lvl1pPr>
          </a:lstStyle>
          <a:p>
            <a:r>
              <a:rPr lang="en-US"/>
              <a:t>CLICK TO EDIT MASTER TITLE STYLE</a:t>
            </a:r>
          </a:p>
        </p:txBody>
      </p:sp>
      <p:sp>
        <p:nvSpPr>
          <p:cNvPr id="6" name="Footer Placeholder 5">
            <a:extLst>
              <a:ext uri="{FF2B5EF4-FFF2-40B4-BE49-F238E27FC236}">
                <a16:creationId xmlns:a16="http://schemas.microsoft.com/office/drawing/2014/main" id="{4EBF7E94-3C21-FBBC-D812-A41020F413A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0118F62A-C228-4951-8637-451412CCC0FA}"/>
              </a:ext>
            </a:extLst>
          </p:cNvPr>
          <p:cNvSpPr>
            <a:spLocks noGrp="1"/>
          </p:cNvSpPr>
          <p:nvPr>
            <p:ph type="sldNum" sz="quarter" idx="12"/>
          </p:nvPr>
        </p:nvSpPr>
        <p:spPr/>
        <p:txBody>
          <a:bodyPr/>
          <a:lstStyle/>
          <a:p>
            <a:fld id="{B3CA9A9A-8F46-44DD-9838-73B050628A98}" type="slidenum">
              <a:rPr lang="en-US" smtClean="0"/>
              <a:t>‹#›</a:t>
            </a:fld>
            <a:endParaRPr lang="en-US" dirty="0"/>
          </a:p>
        </p:txBody>
      </p:sp>
      <p:grpSp>
        <p:nvGrpSpPr>
          <p:cNvPr id="8" name="Group 7">
            <a:extLst>
              <a:ext uri="{FF2B5EF4-FFF2-40B4-BE49-F238E27FC236}">
                <a16:creationId xmlns:a16="http://schemas.microsoft.com/office/drawing/2014/main" id="{79837CE4-D376-E51F-3EC5-915727D2717A}"/>
              </a:ext>
            </a:extLst>
          </p:cNvPr>
          <p:cNvGrpSpPr/>
          <p:nvPr userDrawn="1"/>
        </p:nvGrpSpPr>
        <p:grpSpPr>
          <a:xfrm>
            <a:off x="2815" y="0"/>
            <a:ext cx="633823" cy="6858000"/>
            <a:chOff x="0" y="0"/>
            <a:chExt cx="633823" cy="6858000"/>
          </a:xfrm>
        </p:grpSpPr>
        <p:sp>
          <p:nvSpPr>
            <p:cNvPr id="9" name="Rectangle 8">
              <a:extLst>
                <a:ext uri="{FF2B5EF4-FFF2-40B4-BE49-F238E27FC236}">
                  <a16:creationId xmlns:a16="http://schemas.microsoft.com/office/drawing/2014/main" id="{EBC60001-65A9-4C91-3738-6F2ACE251239}"/>
                </a:ext>
              </a:extLst>
            </p:cNvPr>
            <p:cNvSpPr/>
            <p:nvPr/>
          </p:nvSpPr>
          <p:spPr>
            <a:xfrm>
              <a:off x="0" y="0"/>
              <a:ext cx="317606" cy="6858000"/>
            </a:xfrm>
            <a:prstGeom prst="rect">
              <a:avLst/>
            </a:prstGeom>
            <a:solidFill>
              <a:srgbClr val="1B3D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91F29B91-66ED-35C9-69D2-28B5E3DA9C63}"/>
                </a:ext>
              </a:extLst>
            </p:cNvPr>
            <p:cNvSpPr/>
            <p:nvPr/>
          </p:nvSpPr>
          <p:spPr>
            <a:xfrm>
              <a:off x="317606" y="0"/>
              <a:ext cx="229374" cy="6858000"/>
            </a:xfrm>
            <a:prstGeom prst="rect">
              <a:avLst/>
            </a:prstGeom>
            <a:solidFill>
              <a:srgbClr val="0064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DDC1E05D-5613-7613-37B7-30501C56E894}"/>
                </a:ext>
              </a:extLst>
            </p:cNvPr>
            <p:cNvSpPr/>
            <p:nvPr/>
          </p:nvSpPr>
          <p:spPr>
            <a:xfrm>
              <a:off x="546981" y="0"/>
              <a:ext cx="86842" cy="6858000"/>
            </a:xfrm>
            <a:prstGeom prst="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7" name="Content Placeholder 16">
            <a:extLst>
              <a:ext uri="{FF2B5EF4-FFF2-40B4-BE49-F238E27FC236}">
                <a16:creationId xmlns:a16="http://schemas.microsoft.com/office/drawing/2014/main" id="{2CE93DAB-829B-AB4C-89FB-B09BADCE0C5A}"/>
              </a:ext>
            </a:extLst>
          </p:cNvPr>
          <p:cNvSpPr>
            <a:spLocks noGrp="1"/>
          </p:cNvSpPr>
          <p:nvPr>
            <p:ph sz="quarter" idx="13"/>
          </p:nvPr>
        </p:nvSpPr>
        <p:spPr>
          <a:xfrm>
            <a:off x="5594350" y="457199"/>
            <a:ext cx="5759450" cy="5546725"/>
          </a:xfrm>
        </p:spPr>
        <p:txBody>
          <a:bodyPr/>
          <a:lstStyle>
            <a:lvl1pPr marL="0" indent="0">
              <a:buNone/>
              <a:defRPr/>
            </a:lvl1pPr>
          </a:lstStyle>
          <a:p>
            <a:pPr lvl="0"/>
            <a:r>
              <a:rPr lang="en-US"/>
              <a:t>Click to edit Master text styles</a:t>
            </a:r>
          </a:p>
        </p:txBody>
      </p:sp>
      <p:sp>
        <p:nvSpPr>
          <p:cNvPr id="19" name="Text Placeholder 18">
            <a:extLst>
              <a:ext uri="{FF2B5EF4-FFF2-40B4-BE49-F238E27FC236}">
                <a16:creationId xmlns:a16="http://schemas.microsoft.com/office/drawing/2014/main" id="{F5AED215-9351-BD04-5582-1CE5D72B5565}"/>
              </a:ext>
            </a:extLst>
          </p:cNvPr>
          <p:cNvSpPr>
            <a:spLocks noGrp="1"/>
          </p:cNvSpPr>
          <p:nvPr>
            <p:ph type="body" sz="quarter" idx="14" hasCustomPrompt="1"/>
          </p:nvPr>
        </p:nvSpPr>
        <p:spPr>
          <a:xfrm>
            <a:off x="960438" y="2390776"/>
            <a:ext cx="4225173" cy="36131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2" name="Picture 11" descr="A picture containing icon&#10;&#10;Description automatically generated">
            <a:extLst>
              <a:ext uri="{FF2B5EF4-FFF2-40B4-BE49-F238E27FC236}">
                <a16:creationId xmlns:a16="http://schemas.microsoft.com/office/drawing/2014/main" id="{1A41870F-7DA2-46AC-BD67-5A10636C2814}"/>
              </a:ext>
            </a:extLst>
          </p:cNvPr>
          <p:cNvPicPr>
            <a:picLocks noChangeAspect="1"/>
          </p:cNvPicPr>
          <p:nvPr userDrawn="1"/>
        </p:nvPicPr>
        <p:blipFill>
          <a:blip r:embed="rId2" cstate="hq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10108949" y="6462242"/>
            <a:ext cx="718508" cy="153340"/>
          </a:xfrm>
          <a:prstGeom prst="rect">
            <a:avLst/>
          </a:prstGeom>
        </p:spPr>
      </p:pic>
    </p:spTree>
    <p:extLst>
      <p:ext uri="{BB962C8B-B14F-4D97-AF65-F5344CB8AC3E}">
        <p14:creationId xmlns:p14="http://schemas.microsoft.com/office/powerpoint/2010/main" val="36896835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icture with Caption Le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5A31FF-D0DB-51B0-590F-61EE743FB0F1}"/>
              </a:ext>
            </a:extLst>
          </p:cNvPr>
          <p:cNvSpPr>
            <a:spLocks noGrp="1"/>
          </p:cNvSpPr>
          <p:nvPr>
            <p:ph type="title" hasCustomPrompt="1"/>
          </p:nvPr>
        </p:nvSpPr>
        <p:spPr>
          <a:xfrm>
            <a:off x="6887994" y="457199"/>
            <a:ext cx="4225173" cy="1933574"/>
          </a:xfrm>
        </p:spPr>
        <p:txBody>
          <a:bodyPr anchor="t">
            <a:normAutofit/>
          </a:bodyPr>
          <a:lstStyle>
            <a:lvl1pPr>
              <a:defRPr sz="4400"/>
            </a:lvl1pPr>
          </a:lstStyle>
          <a:p>
            <a:r>
              <a:rPr lang="en-US"/>
              <a:t>CLICK TO EDIT MASTER TITLE STYLE</a:t>
            </a:r>
          </a:p>
        </p:txBody>
      </p:sp>
      <p:sp>
        <p:nvSpPr>
          <p:cNvPr id="6" name="Footer Placeholder 5">
            <a:extLst>
              <a:ext uri="{FF2B5EF4-FFF2-40B4-BE49-F238E27FC236}">
                <a16:creationId xmlns:a16="http://schemas.microsoft.com/office/drawing/2014/main" id="{4EBF7E94-3C21-FBBC-D812-A41020F413A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0118F62A-C228-4951-8637-451412CCC0FA}"/>
              </a:ext>
            </a:extLst>
          </p:cNvPr>
          <p:cNvSpPr>
            <a:spLocks noGrp="1"/>
          </p:cNvSpPr>
          <p:nvPr>
            <p:ph type="sldNum" sz="quarter" idx="12"/>
          </p:nvPr>
        </p:nvSpPr>
        <p:spPr/>
        <p:txBody>
          <a:bodyPr/>
          <a:lstStyle/>
          <a:p>
            <a:fld id="{B3CA9A9A-8F46-44DD-9838-73B050628A98}" type="slidenum">
              <a:rPr lang="en-US" smtClean="0"/>
              <a:t>‹#›</a:t>
            </a:fld>
            <a:endParaRPr lang="en-US" dirty="0"/>
          </a:p>
        </p:txBody>
      </p:sp>
      <p:grpSp>
        <p:nvGrpSpPr>
          <p:cNvPr id="8" name="Group 7">
            <a:extLst>
              <a:ext uri="{FF2B5EF4-FFF2-40B4-BE49-F238E27FC236}">
                <a16:creationId xmlns:a16="http://schemas.microsoft.com/office/drawing/2014/main" id="{79837CE4-D376-E51F-3EC5-915727D2717A}"/>
              </a:ext>
            </a:extLst>
          </p:cNvPr>
          <p:cNvGrpSpPr/>
          <p:nvPr userDrawn="1"/>
        </p:nvGrpSpPr>
        <p:grpSpPr>
          <a:xfrm rot="10800000">
            <a:off x="11558177" y="0"/>
            <a:ext cx="633823" cy="6858000"/>
            <a:chOff x="0" y="0"/>
            <a:chExt cx="633823" cy="6858000"/>
          </a:xfrm>
        </p:grpSpPr>
        <p:sp>
          <p:nvSpPr>
            <p:cNvPr id="9" name="Rectangle 8">
              <a:extLst>
                <a:ext uri="{FF2B5EF4-FFF2-40B4-BE49-F238E27FC236}">
                  <a16:creationId xmlns:a16="http://schemas.microsoft.com/office/drawing/2014/main" id="{EBC60001-65A9-4C91-3738-6F2ACE251239}"/>
                </a:ext>
              </a:extLst>
            </p:cNvPr>
            <p:cNvSpPr/>
            <p:nvPr/>
          </p:nvSpPr>
          <p:spPr>
            <a:xfrm>
              <a:off x="0" y="0"/>
              <a:ext cx="317606" cy="6858000"/>
            </a:xfrm>
            <a:prstGeom prst="rect">
              <a:avLst/>
            </a:prstGeom>
            <a:solidFill>
              <a:srgbClr val="1B3D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91F29B91-66ED-35C9-69D2-28B5E3DA9C63}"/>
                </a:ext>
              </a:extLst>
            </p:cNvPr>
            <p:cNvSpPr/>
            <p:nvPr/>
          </p:nvSpPr>
          <p:spPr>
            <a:xfrm>
              <a:off x="317606" y="0"/>
              <a:ext cx="229374" cy="6858000"/>
            </a:xfrm>
            <a:prstGeom prst="rect">
              <a:avLst/>
            </a:prstGeom>
            <a:solidFill>
              <a:srgbClr val="0064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DDC1E05D-5613-7613-37B7-30501C56E894}"/>
                </a:ext>
              </a:extLst>
            </p:cNvPr>
            <p:cNvSpPr/>
            <p:nvPr/>
          </p:nvSpPr>
          <p:spPr>
            <a:xfrm>
              <a:off x="546981" y="0"/>
              <a:ext cx="86842" cy="6858000"/>
            </a:xfrm>
            <a:prstGeom prst="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7" name="Content Placeholder 16">
            <a:extLst>
              <a:ext uri="{FF2B5EF4-FFF2-40B4-BE49-F238E27FC236}">
                <a16:creationId xmlns:a16="http://schemas.microsoft.com/office/drawing/2014/main" id="{2CE93DAB-829B-AB4C-89FB-B09BADCE0C5A}"/>
              </a:ext>
            </a:extLst>
          </p:cNvPr>
          <p:cNvSpPr>
            <a:spLocks noGrp="1"/>
          </p:cNvSpPr>
          <p:nvPr>
            <p:ph sz="quarter" idx="13"/>
          </p:nvPr>
        </p:nvSpPr>
        <p:spPr>
          <a:xfrm>
            <a:off x="683534" y="457199"/>
            <a:ext cx="5759450" cy="5546725"/>
          </a:xfrm>
        </p:spPr>
        <p:txBody>
          <a:bodyPr/>
          <a:lstStyle>
            <a:lvl1pPr marL="0" indent="0">
              <a:buNone/>
              <a:defRPr/>
            </a:lvl1pPr>
          </a:lstStyle>
          <a:p>
            <a:pPr lvl="0"/>
            <a:r>
              <a:rPr lang="en-US"/>
              <a:t>Click to edit Master text styles</a:t>
            </a:r>
          </a:p>
        </p:txBody>
      </p:sp>
      <p:sp>
        <p:nvSpPr>
          <p:cNvPr id="19" name="Text Placeholder 18">
            <a:extLst>
              <a:ext uri="{FF2B5EF4-FFF2-40B4-BE49-F238E27FC236}">
                <a16:creationId xmlns:a16="http://schemas.microsoft.com/office/drawing/2014/main" id="{F5AED215-9351-BD04-5582-1CE5D72B5565}"/>
              </a:ext>
            </a:extLst>
          </p:cNvPr>
          <p:cNvSpPr>
            <a:spLocks noGrp="1"/>
          </p:cNvSpPr>
          <p:nvPr>
            <p:ph type="body" sz="quarter" idx="14" hasCustomPrompt="1"/>
          </p:nvPr>
        </p:nvSpPr>
        <p:spPr>
          <a:xfrm>
            <a:off x="6887994" y="2390773"/>
            <a:ext cx="4225173" cy="36131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2" name="Picture 11" descr="A picture containing icon&#10;&#10;Description automatically generated">
            <a:extLst>
              <a:ext uri="{FF2B5EF4-FFF2-40B4-BE49-F238E27FC236}">
                <a16:creationId xmlns:a16="http://schemas.microsoft.com/office/drawing/2014/main" id="{2F6D2EC1-0F40-4CFA-AD74-7B8DC9C31B28}"/>
              </a:ext>
            </a:extLst>
          </p:cNvPr>
          <p:cNvPicPr>
            <a:picLocks noChangeAspect="1"/>
          </p:cNvPicPr>
          <p:nvPr userDrawn="1"/>
        </p:nvPicPr>
        <p:blipFill>
          <a:blip r:embed="rId2" cstate="hq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10108949" y="6462242"/>
            <a:ext cx="718508" cy="153340"/>
          </a:xfrm>
          <a:prstGeom prst="rect">
            <a:avLst/>
          </a:prstGeom>
        </p:spPr>
      </p:pic>
    </p:spTree>
    <p:extLst>
      <p:ext uri="{BB962C8B-B14F-4D97-AF65-F5344CB8AC3E}">
        <p14:creationId xmlns:p14="http://schemas.microsoft.com/office/powerpoint/2010/main" val="1480990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Graphic with Caption">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F141EBC-D008-C82B-3FBC-08506050A15F}"/>
              </a:ext>
            </a:extLst>
          </p:cNvPr>
          <p:cNvSpPr>
            <a:spLocks noGrp="1"/>
          </p:cNvSpPr>
          <p:nvPr>
            <p:ph type="body" sz="half" idx="2"/>
          </p:nvPr>
        </p:nvSpPr>
        <p:spPr>
          <a:xfrm>
            <a:off x="1041084" y="1690689"/>
            <a:ext cx="10312716" cy="419465"/>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4EBF7E94-3C21-FBBC-D812-A41020F413A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0118F62A-C228-4951-8637-451412CCC0FA}"/>
              </a:ext>
            </a:extLst>
          </p:cNvPr>
          <p:cNvSpPr>
            <a:spLocks noGrp="1"/>
          </p:cNvSpPr>
          <p:nvPr>
            <p:ph type="sldNum" sz="quarter" idx="12"/>
          </p:nvPr>
        </p:nvSpPr>
        <p:spPr/>
        <p:txBody>
          <a:bodyPr/>
          <a:lstStyle/>
          <a:p>
            <a:fld id="{B3CA9A9A-8F46-44DD-9838-73B050628A98}" type="slidenum">
              <a:rPr lang="en-US" smtClean="0"/>
              <a:t>‹#›</a:t>
            </a:fld>
            <a:endParaRPr lang="en-US" dirty="0"/>
          </a:p>
        </p:txBody>
      </p:sp>
      <p:grpSp>
        <p:nvGrpSpPr>
          <p:cNvPr id="8" name="Group 7">
            <a:extLst>
              <a:ext uri="{FF2B5EF4-FFF2-40B4-BE49-F238E27FC236}">
                <a16:creationId xmlns:a16="http://schemas.microsoft.com/office/drawing/2014/main" id="{79837CE4-D376-E51F-3EC5-915727D2717A}"/>
              </a:ext>
            </a:extLst>
          </p:cNvPr>
          <p:cNvGrpSpPr/>
          <p:nvPr userDrawn="1"/>
        </p:nvGrpSpPr>
        <p:grpSpPr>
          <a:xfrm>
            <a:off x="2815" y="0"/>
            <a:ext cx="633823" cy="6858000"/>
            <a:chOff x="0" y="0"/>
            <a:chExt cx="633823" cy="6858000"/>
          </a:xfrm>
        </p:grpSpPr>
        <p:sp>
          <p:nvSpPr>
            <p:cNvPr id="9" name="Rectangle 8">
              <a:extLst>
                <a:ext uri="{FF2B5EF4-FFF2-40B4-BE49-F238E27FC236}">
                  <a16:creationId xmlns:a16="http://schemas.microsoft.com/office/drawing/2014/main" id="{EBC60001-65A9-4C91-3738-6F2ACE251239}"/>
                </a:ext>
              </a:extLst>
            </p:cNvPr>
            <p:cNvSpPr/>
            <p:nvPr/>
          </p:nvSpPr>
          <p:spPr>
            <a:xfrm>
              <a:off x="0" y="0"/>
              <a:ext cx="317606" cy="6858000"/>
            </a:xfrm>
            <a:prstGeom prst="rect">
              <a:avLst/>
            </a:prstGeom>
            <a:solidFill>
              <a:srgbClr val="1B3D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91F29B91-66ED-35C9-69D2-28B5E3DA9C63}"/>
                </a:ext>
              </a:extLst>
            </p:cNvPr>
            <p:cNvSpPr/>
            <p:nvPr/>
          </p:nvSpPr>
          <p:spPr>
            <a:xfrm>
              <a:off x="317606" y="0"/>
              <a:ext cx="229374" cy="6858000"/>
            </a:xfrm>
            <a:prstGeom prst="rect">
              <a:avLst/>
            </a:prstGeom>
            <a:solidFill>
              <a:srgbClr val="0064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DDC1E05D-5613-7613-37B7-30501C56E894}"/>
                </a:ext>
              </a:extLst>
            </p:cNvPr>
            <p:cNvSpPr/>
            <p:nvPr/>
          </p:nvSpPr>
          <p:spPr>
            <a:xfrm>
              <a:off x="546981" y="0"/>
              <a:ext cx="86842" cy="6858000"/>
            </a:xfrm>
            <a:prstGeom prst="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 name="Title 1">
            <a:extLst>
              <a:ext uri="{FF2B5EF4-FFF2-40B4-BE49-F238E27FC236}">
                <a16:creationId xmlns:a16="http://schemas.microsoft.com/office/drawing/2014/main" id="{01F6703D-7F79-7652-E466-0D722DE36C18}"/>
              </a:ext>
            </a:extLst>
          </p:cNvPr>
          <p:cNvSpPr>
            <a:spLocks noGrp="1"/>
          </p:cNvSpPr>
          <p:nvPr>
            <p:ph type="title" hasCustomPrompt="1"/>
          </p:nvPr>
        </p:nvSpPr>
        <p:spPr>
          <a:xfrm>
            <a:off x="1041084" y="365125"/>
            <a:ext cx="10312716" cy="1325563"/>
          </a:xfrm>
        </p:spPr>
        <p:txBody>
          <a:bodyPr/>
          <a:lstStyle>
            <a:lvl1pPr algn="ctr">
              <a:defRPr/>
            </a:lvl1pPr>
          </a:lstStyle>
          <a:p>
            <a:r>
              <a:rPr lang="en-US"/>
              <a:t>CLICK TO EDIT MASTER TITLE STYLE</a:t>
            </a:r>
          </a:p>
        </p:txBody>
      </p:sp>
      <p:sp>
        <p:nvSpPr>
          <p:cNvPr id="13" name="Content Placeholder 16">
            <a:extLst>
              <a:ext uri="{FF2B5EF4-FFF2-40B4-BE49-F238E27FC236}">
                <a16:creationId xmlns:a16="http://schemas.microsoft.com/office/drawing/2014/main" id="{2CBEDA1F-F947-2815-D7F0-BFA9DC075FAB}"/>
              </a:ext>
            </a:extLst>
          </p:cNvPr>
          <p:cNvSpPr>
            <a:spLocks noGrp="1"/>
          </p:cNvSpPr>
          <p:nvPr>
            <p:ph sz="quarter" idx="13"/>
          </p:nvPr>
        </p:nvSpPr>
        <p:spPr>
          <a:xfrm>
            <a:off x="1041084" y="2215661"/>
            <a:ext cx="10312716" cy="3653327"/>
          </a:xfrm>
        </p:spPr>
        <p:txBody>
          <a:bodyPr/>
          <a:lstStyle>
            <a:lvl1pPr marL="0" indent="0">
              <a:buNone/>
              <a:defRPr/>
            </a:lvl1pPr>
          </a:lstStyle>
          <a:p>
            <a:pPr lvl="0"/>
            <a:r>
              <a:rPr lang="en-US"/>
              <a:t>Click to edit Master text styles</a:t>
            </a:r>
          </a:p>
        </p:txBody>
      </p:sp>
      <p:pic>
        <p:nvPicPr>
          <p:cNvPr id="12" name="Picture 11" descr="A picture containing icon&#10;&#10;Description automatically generated">
            <a:extLst>
              <a:ext uri="{FF2B5EF4-FFF2-40B4-BE49-F238E27FC236}">
                <a16:creationId xmlns:a16="http://schemas.microsoft.com/office/drawing/2014/main" id="{A3D164E1-6D8C-4011-9139-D49F38C4E9C8}"/>
              </a:ext>
            </a:extLst>
          </p:cNvPr>
          <p:cNvPicPr>
            <a:picLocks noChangeAspect="1"/>
          </p:cNvPicPr>
          <p:nvPr userDrawn="1"/>
        </p:nvPicPr>
        <p:blipFill>
          <a:blip r:embed="rId2" cstate="hq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10108949" y="6462242"/>
            <a:ext cx="718508" cy="153340"/>
          </a:xfrm>
          <a:prstGeom prst="rect">
            <a:avLst/>
          </a:prstGeom>
        </p:spPr>
      </p:pic>
    </p:spTree>
    <p:extLst>
      <p:ext uri="{BB962C8B-B14F-4D97-AF65-F5344CB8AC3E}">
        <p14:creationId xmlns:p14="http://schemas.microsoft.com/office/powerpoint/2010/main" val="4220013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Navy Quo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13F6348-97E8-5760-D24E-A7ABA1B4B9DE}"/>
              </a:ext>
            </a:extLst>
          </p:cNvPr>
          <p:cNvSpPr>
            <a:spLocks noGrp="1"/>
          </p:cNvSpPr>
          <p:nvPr>
            <p:ph type="sldNum" sz="quarter" idx="12"/>
          </p:nvPr>
        </p:nvSpPr>
        <p:spPr/>
        <p:txBody>
          <a:bodyPr/>
          <a:lstStyle/>
          <a:p>
            <a:fld id="{B3CA9A9A-8F46-44DD-9838-73B050628A98}" type="slidenum">
              <a:rPr lang="en-US" smtClean="0"/>
              <a:t>‹#›</a:t>
            </a:fld>
            <a:endParaRPr lang="en-US" dirty="0"/>
          </a:p>
        </p:txBody>
      </p:sp>
      <p:sp>
        <p:nvSpPr>
          <p:cNvPr id="5" name="Title 1">
            <a:extLst>
              <a:ext uri="{FF2B5EF4-FFF2-40B4-BE49-F238E27FC236}">
                <a16:creationId xmlns:a16="http://schemas.microsoft.com/office/drawing/2014/main" id="{A17E1D8F-1F2F-C28A-C76C-A41FC6CCB782}"/>
              </a:ext>
            </a:extLst>
          </p:cNvPr>
          <p:cNvSpPr>
            <a:spLocks noGrp="1"/>
          </p:cNvSpPr>
          <p:nvPr>
            <p:ph type="title" hasCustomPrompt="1"/>
          </p:nvPr>
        </p:nvSpPr>
        <p:spPr>
          <a:xfrm>
            <a:off x="1106904" y="1709738"/>
            <a:ext cx="9962149" cy="3503946"/>
          </a:xfrm>
        </p:spPr>
        <p:txBody>
          <a:bodyPr anchor="ctr">
            <a:normAutofit/>
          </a:bodyPr>
          <a:lstStyle>
            <a:lvl1pPr algn="ctr">
              <a:defRPr sz="4400">
                <a:solidFill>
                  <a:schemeClr val="bg1"/>
                </a:solidFill>
              </a:defRPr>
            </a:lvl1pPr>
          </a:lstStyle>
          <a:p>
            <a:r>
              <a:rPr lang="en-US"/>
              <a:t>CLICK TO EDIT MASTER TITLE STYLE</a:t>
            </a:r>
          </a:p>
        </p:txBody>
      </p:sp>
      <p:pic>
        <p:nvPicPr>
          <p:cNvPr id="6" name="Picture 5" descr="A picture containing icon&#10;&#10;Description automatically generated">
            <a:extLst>
              <a:ext uri="{FF2B5EF4-FFF2-40B4-BE49-F238E27FC236}">
                <a16:creationId xmlns:a16="http://schemas.microsoft.com/office/drawing/2014/main" id="{F6C86158-0914-4EC0-9860-BEFF48201FDD}"/>
              </a:ext>
            </a:extLst>
          </p:cNvPr>
          <p:cNvPicPr>
            <a:picLocks noChangeAspect="1"/>
          </p:cNvPicPr>
          <p:nvPr userDrawn="1"/>
        </p:nvPicPr>
        <p:blipFill>
          <a:blip r:embed="rId3" cstate="hq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10108949" y="6462242"/>
            <a:ext cx="718508" cy="153340"/>
          </a:xfrm>
          <a:prstGeom prst="rect">
            <a:avLst/>
          </a:prstGeom>
        </p:spPr>
      </p:pic>
    </p:spTree>
    <p:extLst>
      <p:ext uri="{BB962C8B-B14F-4D97-AF65-F5344CB8AC3E}">
        <p14:creationId xmlns:p14="http://schemas.microsoft.com/office/powerpoint/2010/main" val="30077792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ue_Quo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13F6348-97E8-5760-D24E-A7ABA1B4B9DE}"/>
              </a:ext>
            </a:extLst>
          </p:cNvPr>
          <p:cNvSpPr>
            <a:spLocks noGrp="1"/>
          </p:cNvSpPr>
          <p:nvPr>
            <p:ph type="sldNum" sz="quarter" idx="12"/>
          </p:nvPr>
        </p:nvSpPr>
        <p:spPr/>
        <p:txBody>
          <a:bodyPr/>
          <a:lstStyle/>
          <a:p>
            <a:fld id="{B3CA9A9A-8F46-44DD-9838-73B050628A98}" type="slidenum">
              <a:rPr lang="en-US" smtClean="0"/>
              <a:t>‹#›</a:t>
            </a:fld>
            <a:endParaRPr lang="en-US" dirty="0"/>
          </a:p>
        </p:txBody>
      </p:sp>
      <p:sp>
        <p:nvSpPr>
          <p:cNvPr id="5" name="Text Placeholder 2">
            <a:extLst>
              <a:ext uri="{FF2B5EF4-FFF2-40B4-BE49-F238E27FC236}">
                <a16:creationId xmlns:a16="http://schemas.microsoft.com/office/drawing/2014/main" id="{8B122C8D-4930-0C44-4E18-E710115BFC08}"/>
              </a:ext>
            </a:extLst>
          </p:cNvPr>
          <p:cNvSpPr>
            <a:spLocks noGrp="1"/>
          </p:cNvSpPr>
          <p:nvPr>
            <p:ph type="body" idx="1"/>
          </p:nvPr>
        </p:nvSpPr>
        <p:spPr>
          <a:xfrm>
            <a:off x="1106904" y="4492869"/>
            <a:ext cx="9962149" cy="865194"/>
          </a:xfrm>
        </p:spPr>
        <p:txBody>
          <a:bodyPr anchor="t">
            <a:normAutofit/>
          </a:bodyPr>
          <a:lstStyle>
            <a:lvl1pPr marL="0" indent="0" algn="ctr">
              <a:buClr>
                <a:schemeClr val="bg1"/>
              </a:buClr>
              <a:buSzPct val="150000"/>
              <a:buFont typeface="+mj-lt"/>
              <a:buNone/>
              <a:defRPr sz="2400" b="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Title 1">
            <a:extLst>
              <a:ext uri="{FF2B5EF4-FFF2-40B4-BE49-F238E27FC236}">
                <a16:creationId xmlns:a16="http://schemas.microsoft.com/office/drawing/2014/main" id="{90DFCB83-9F65-653C-CA07-30770E6E3516}"/>
              </a:ext>
            </a:extLst>
          </p:cNvPr>
          <p:cNvSpPr>
            <a:spLocks noGrp="1"/>
          </p:cNvSpPr>
          <p:nvPr>
            <p:ph type="title" hasCustomPrompt="1"/>
          </p:nvPr>
        </p:nvSpPr>
        <p:spPr>
          <a:xfrm>
            <a:off x="1106904" y="1844842"/>
            <a:ext cx="9962149" cy="2648027"/>
          </a:xfrm>
        </p:spPr>
        <p:txBody>
          <a:bodyPr anchor="ctr">
            <a:normAutofit/>
          </a:bodyPr>
          <a:lstStyle>
            <a:lvl1pPr algn="ctr">
              <a:defRPr sz="4400">
                <a:solidFill>
                  <a:schemeClr val="bg1"/>
                </a:solidFill>
              </a:defRPr>
            </a:lvl1pPr>
          </a:lstStyle>
          <a:p>
            <a:r>
              <a:rPr lang="en-US"/>
              <a:t>CLICK TO EDIT MASTER TITLE STYLE</a:t>
            </a:r>
          </a:p>
        </p:txBody>
      </p:sp>
      <p:pic>
        <p:nvPicPr>
          <p:cNvPr id="7" name="Picture 6" descr="A picture containing icon&#10;&#10;Description automatically generated">
            <a:extLst>
              <a:ext uri="{FF2B5EF4-FFF2-40B4-BE49-F238E27FC236}">
                <a16:creationId xmlns:a16="http://schemas.microsoft.com/office/drawing/2014/main" id="{B655A480-6DCE-45C6-BFE9-CDB1E0D4DC20}"/>
              </a:ext>
            </a:extLst>
          </p:cNvPr>
          <p:cNvPicPr>
            <a:picLocks noChangeAspect="1"/>
          </p:cNvPicPr>
          <p:nvPr userDrawn="1"/>
        </p:nvPicPr>
        <p:blipFill>
          <a:blip r:embed="rId3" cstate="hq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10108949" y="6462242"/>
            <a:ext cx="718508" cy="153340"/>
          </a:xfrm>
          <a:prstGeom prst="rect">
            <a:avLst/>
          </a:prstGeom>
        </p:spPr>
      </p:pic>
    </p:spTree>
    <p:extLst>
      <p:ext uri="{BB962C8B-B14F-4D97-AF65-F5344CB8AC3E}">
        <p14:creationId xmlns:p14="http://schemas.microsoft.com/office/powerpoint/2010/main" val="7084778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Gray_Quo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13F6348-97E8-5760-D24E-A7ABA1B4B9DE}"/>
              </a:ext>
            </a:extLst>
          </p:cNvPr>
          <p:cNvSpPr>
            <a:spLocks noGrp="1"/>
          </p:cNvSpPr>
          <p:nvPr>
            <p:ph type="sldNum" sz="quarter" idx="12"/>
          </p:nvPr>
        </p:nvSpPr>
        <p:spPr/>
        <p:txBody>
          <a:bodyPr/>
          <a:lstStyle/>
          <a:p>
            <a:fld id="{B3CA9A9A-8F46-44DD-9838-73B050628A98}" type="slidenum">
              <a:rPr lang="en-US" smtClean="0"/>
              <a:t>‹#›</a:t>
            </a:fld>
            <a:endParaRPr lang="en-US" dirty="0"/>
          </a:p>
        </p:txBody>
      </p:sp>
      <p:sp>
        <p:nvSpPr>
          <p:cNvPr id="5" name="Text Placeholder 2">
            <a:extLst>
              <a:ext uri="{FF2B5EF4-FFF2-40B4-BE49-F238E27FC236}">
                <a16:creationId xmlns:a16="http://schemas.microsoft.com/office/drawing/2014/main" id="{72D2003F-571B-DA32-5401-14C3A12D20C1}"/>
              </a:ext>
            </a:extLst>
          </p:cNvPr>
          <p:cNvSpPr>
            <a:spLocks noGrp="1"/>
          </p:cNvSpPr>
          <p:nvPr>
            <p:ph type="body" idx="1"/>
          </p:nvPr>
        </p:nvSpPr>
        <p:spPr>
          <a:xfrm>
            <a:off x="1106904" y="4492869"/>
            <a:ext cx="9962149" cy="865194"/>
          </a:xfrm>
        </p:spPr>
        <p:txBody>
          <a:bodyPr anchor="t">
            <a:normAutofit/>
          </a:bodyPr>
          <a:lstStyle>
            <a:lvl1pPr marL="0" indent="0" algn="ctr">
              <a:buClr>
                <a:schemeClr val="bg1"/>
              </a:buClr>
              <a:buSzPct val="150000"/>
              <a:buFont typeface="+mj-lt"/>
              <a:buNone/>
              <a:defRPr sz="2400" b="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Title 1">
            <a:extLst>
              <a:ext uri="{FF2B5EF4-FFF2-40B4-BE49-F238E27FC236}">
                <a16:creationId xmlns:a16="http://schemas.microsoft.com/office/drawing/2014/main" id="{C3611473-561B-FBD9-2603-D84025A83A18}"/>
              </a:ext>
            </a:extLst>
          </p:cNvPr>
          <p:cNvSpPr>
            <a:spLocks noGrp="1"/>
          </p:cNvSpPr>
          <p:nvPr>
            <p:ph type="title" hasCustomPrompt="1"/>
          </p:nvPr>
        </p:nvSpPr>
        <p:spPr>
          <a:xfrm>
            <a:off x="1106904" y="1844842"/>
            <a:ext cx="9962149" cy="2648027"/>
          </a:xfrm>
        </p:spPr>
        <p:txBody>
          <a:bodyPr anchor="ctr">
            <a:normAutofit/>
          </a:bodyPr>
          <a:lstStyle>
            <a:lvl1pPr algn="ctr">
              <a:defRPr sz="4400">
                <a:solidFill>
                  <a:schemeClr val="bg1"/>
                </a:solidFill>
              </a:defRPr>
            </a:lvl1pPr>
          </a:lstStyle>
          <a:p>
            <a:r>
              <a:rPr lang="en-US"/>
              <a:t>CLICK TO EDIT MASTER TITLE STYLE</a:t>
            </a:r>
          </a:p>
        </p:txBody>
      </p:sp>
      <p:pic>
        <p:nvPicPr>
          <p:cNvPr id="7" name="Picture 6" descr="A picture containing icon&#10;&#10;Description automatically generated">
            <a:extLst>
              <a:ext uri="{FF2B5EF4-FFF2-40B4-BE49-F238E27FC236}">
                <a16:creationId xmlns:a16="http://schemas.microsoft.com/office/drawing/2014/main" id="{9208F9DA-73FA-435D-BDF1-458C3E153EB5}"/>
              </a:ext>
            </a:extLst>
          </p:cNvPr>
          <p:cNvPicPr>
            <a:picLocks noChangeAspect="1"/>
          </p:cNvPicPr>
          <p:nvPr userDrawn="1"/>
        </p:nvPicPr>
        <p:blipFill>
          <a:blip r:embed="rId3" cstate="hq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10108949" y="6462242"/>
            <a:ext cx="718508" cy="153340"/>
          </a:xfrm>
          <a:prstGeom prst="rect">
            <a:avLst/>
          </a:prstGeom>
        </p:spPr>
      </p:pic>
    </p:spTree>
    <p:extLst>
      <p:ext uri="{BB962C8B-B14F-4D97-AF65-F5344CB8AC3E}">
        <p14:creationId xmlns:p14="http://schemas.microsoft.com/office/powerpoint/2010/main" val="8974059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Navy_Ide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13F6348-97E8-5760-D24E-A7ABA1B4B9DE}"/>
              </a:ext>
            </a:extLst>
          </p:cNvPr>
          <p:cNvSpPr>
            <a:spLocks noGrp="1"/>
          </p:cNvSpPr>
          <p:nvPr>
            <p:ph type="sldNum" sz="quarter" idx="12"/>
          </p:nvPr>
        </p:nvSpPr>
        <p:spPr/>
        <p:txBody>
          <a:bodyPr/>
          <a:lstStyle/>
          <a:p>
            <a:fld id="{B3CA9A9A-8F46-44DD-9838-73B050628A98}" type="slidenum">
              <a:rPr lang="en-US" smtClean="0"/>
              <a:t>‹#›</a:t>
            </a:fld>
            <a:endParaRPr lang="en-US" dirty="0"/>
          </a:p>
        </p:txBody>
      </p:sp>
      <p:sp>
        <p:nvSpPr>
          <p:cNvPr id="2" name="Title 1">
            <a:extLst>
              <a:ext uri="{FF2B5EF4-FFF2-40B4-BE49-F238E27FC236}">
                <a16:creationId xmlns:a16="http://schemas.microsoft.com/office/drawing/2014/main" id="{2A3702E2-23F2-102C-1004-8527A170BA8F}"/>
              </a:ext>
            </a:extLst>
          </p:cNvPr>
          <p:cNvSpPr>
            <a:spLocks noGrp="1"/>
          </p:cNvSpPr>
          <p:nvPr>
            <p:ph type="title" hasCustomPrompt="1"/>
          </p:nvPr>
        </p:nvSpPr>
        <p:spPr>
          <a:xfrm>
            <a:off x="1106904" y="1844842"/>
            <a:ext cx="9962149" cy="3351412"/>
          </a:xfrm>
        </p:spPr>
        <p:txBody>
          <a:bodyPr anchor="ctr">
            <a:normAutofit/>
          </a:bodyPr>
          <a:lstStyle>
            <a:lvl1pPr algn="ctr">
              <a:defRPr sz="4400">
                <a:solidFill>
                  <a:schemeClr val="bg1"/>
                </a:solidFill>
              </a:defRPr>
            </a:lvl1pPr>
          </a:lstStyle>
          <a:p>
            <a:r>
              <a:rPr lang="en-US"/>
              <a:t>CLICK TO EDIT MASTER TITLE STYLE</a:t>
            </a:r>
          </a:p>
        </p:txBody>
      </p:sp>
      <p:pic>
        <p:nvPicPr>
          <p:cNvPr id="5" name="Picture 4" descr="A picture containing icon&#10;&#10;Description automatically generated">
            <a:extLst>
              <a:ext uri="{FF2B5EF4-FFF2-40B4-BE49-F238E27FC236}">
                <a16:creationId xmlns:a16="http://schemas.microsoft.com/office/drawing/2014/main" id="{6CEDCDA6-B55F-48EF-AEDE-C38D8C1EF0EE}"/>
              </a:ext>
            </a:extLst>
          </p:cNvPr>
          <p:cNvPicPr>
            <a:picLocks noChangeAspect="1"/>
          </p:cNvPicPr>
          <p:nvPr userDrawn="1"/>
        </p:nvPicPr>
        <p:blipFill>
          <a:blip r:embed="rId3" cstate="hq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10108949" y="6462242"/>
            <a:ext cx="718508" cy="153340"/>
          </a:xfrm>
          <a:prstGeom prst="rect">
            <a:avLst/>
          </a:prstGeom>
        </p:spPr>
      </p:pic>
    </p:spTree>
    <p:extLst>
      <p:ext uri="{BB962C8B-B14F-4D97-AF65-F5344CB8AC3E}">
        <p14:creationId xmlns:p14="http://schemas.microsoft.com/office/powerpoint/2010/main" val="21214402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ue _Ide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13F6348-97E8-5760-D24E-A7ABA1B4B9DE}"/>
              </a:ext>
            </a:extLst>
          </p:cNvPr>
          <p:cNvSpPr>
            <a:spLocks noGrp="1"/>
          </p:cNvSpPr>
          <p:nvPr>
            <p:ph type="sldNum" sz="quarter" idx="12"/>
          </p:nvPr>
        </p:nvSpPr>
        <p:spPr/>
        <p:txBody>
          <a:bodyPr/>
          <a:lstStyle/>
          <a:p>
            <a:fld id="{B3CA9A9A-8F46-44DD-9838-73B050628A98}" type="slidenum">
              <a:rPr lang="en-US" smtClean="0"/>
              <a:t>‹#›</a:t>
            </a:fld>
            <a:endParaRPr lang="en-US" dirty="0"/>
          </a:p>
        </p:txBody>
      </p:sp>
      <p:sp>
        <p:nvSpPr>
          <p:cNvPr id="2" name="Title 1">
            <a:extLst>
              <a:ext uri="{FF2B5EF4-FFF2-40B4-BE49-F238E27FC236}">
                <a16:creationId xmlns:a16="http://schemas.microsoft.com/office/drawing/2014/main" id="{9EA59740-8004-56AC-1849-09E4B538D079}"/>
              </a:ext>
            </a:extLst>
          </p:cNvPr>
          <p:cNvSpPr>
            <a:spLocks noGrp="1"/>
          </p:cNvSpPr>
          <p:nvPr>
            <p:ph type="title" hasCustomPrompt="1"/>
          </p:nvPr>
        </p:nvSpPr>
        <p:spPr>
          <a:xfrm>
            <a:off x="1106904" y="1844842"/>
            <a:ext cx="9962149" cy="1042737"/>
          </a:xfrm>
        </p:spPr>
        <p:txBody>
          <a:bodyPr anchor="ctr">
            <a:normAutofit/>
          </a:bodyPr>
          <a:lstStyle>
            <a:lvl1pPr algn="ctr">
              <a:defRPr sz="4400">
                <a:solidFill>
                  <a:schemeClr val="bg1"/>
                </a:solidFill>
              </a:defRPr>
            </a:lvl1pPr>
          </a:lstStyle>
          <a:p>
            <a:r>
              <a:rPr lang="en-US"/>
              <a:t>CLICK TO EDIT MASTER TITLE STYLE</a:t>
            </a:r>
          </a:p>
        </p:txBody>
      </p:sp>
      <p:sp>
        <p:nvSpPr>
          <p:cNvPr id="5" name="Text Placeholder 2">
            <a:extLst>
              <a:ext uri="{FF2B5EF4-FFF2-40B4-BE49-F238E27FC236}">
                <a16:creationId xmlns:a16="http://schemas.microsoft.com/office/drawing/2014/main" id="{F81E85B7-DC8F-21DF-5217-A0A41E418000}"/>
              </a:ext>
            </a:extLst>
          </p:cNvPr>
          <p:cNvSpPr>
            <a:spLocks noGrp="1"/>
          </p:cNvSpPr>
          <p:nvPr>
            <p:ph type="body" idx="1"/>
          </p:nvPr>
        </p:nvSpPr>
        <p:spPr>
          <a:xfrm>
            <a:off x="1106904" y="3144252"/>
            <a:ext cx="9962149" cy="2213811"/>
          </a:xfrm>
        </p:spPr>
        <p:txBody>
          <a:bodyPr anchor="t">
            <a:normAutofit/>
          </a:bodyPr>
          <a:lstStyle>
            <a:lvl1pPr marL="457200" indent="-457200">
              <a:buClr>
                <a:schemeClr val="bg1"/>
              </a:buClr>
              <a:buSzPct val="100000"/>
              <a:buFont typeface="+mj-lt"/>
              <a:buAutoNum type="arabicPeriod"/>
              <a:defRPr sz="2400" b="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6" name="Picture 5" descr="A picture containing icon&#10;&#10;Description automatically generated">
            <a:extLst>
              <a:ext uri="{FF2B5EF4-FFF2-40B4-BE49-F238E27FC236}">
                <a16:creationId xmlns:a16="http://schemas.microsoft.com/office/drawing/2014/main" id="{31D5E6F6-78A5-4426-AE96-98467E0EE48C}"/>
              </a:ext>
            </a:extLst>
          </p:cNvPr>
          <p:cNvPicPr>
            <a:picLocks noChangeAspect="1"/>
          </p:cNvPicPr>
          <p:nvPr userDrawn="1"/>
        </p:nvPicPr>
        <p:blipFill>
          <a:blip r:embed="rId3" cstate="hq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10108949" y="6462242"/>
            <a:ext cx="718508" cy="153340"/>
          </a:xfrm>
          <a:prstGeom prst="rect">
            <a:avLst/>
          </a:prstGeom>
        </p:spPr>
      </p:pic>
    </p:spTree>
    <p:extLst>
      <p:ext uri="{BB962C8B-B14F-4D97-AF65-F5344CB8AC3E}">
        <p14:creationId xmlns:p14="http://schemas.microsoft.com/office/powerpoint/2010/main" val="27813003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bg>
      <p:bgRef idx="1001">
        <a:schemeClr val="bg1"/>
      </p:bgRef>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98A25F7A-8C71-53D4-A053-94F6DDE7EADB}"/>
              </a:ext>
            </a:extLst>
          </p:cNvPr>
          <p:cNvSpPr>
            <a:spLocks noGrp="1"/>
          </p:cNvSpPr>
          <p:nvPr>
            <p:ph type="pic" sz="quarter" idx="12"/>
          </p:nvPr>
        </p:nvSpPr>
        <p:spPr>
          <a:xfrm>
            <a:off x="0" y="0"/>
            <a:ext cx="12192000" cy="6858000"/>
          </a:xfrm>
        </p:spPr>
        <p:txBody>
          <a:bodyPr/>
          <a:lstStyle/>
          <a:p>
            <a:r>
              <a:rPr lang="en-US" dirty="0"/>
              <a:t>Click icon to add picture</a:t>
            </a:r>
          </a:p>
        </p:txBody>
      </p:sp>
      <p:sp>
        <p:nvSpPr>
          <p:cNvPr id="2" name="Title 1">
            <a:extLst>
              <a:ext uri="{FF2B5EF4-FFF2-40B4-BE49-F238E27FC236}">
                <a16:creationId xmlns:a16="http://schemas.microsoft.com/office/drawing/2014/main" id="{E09DEA97-2AE5-83A1-CD21-52808C6B63D1}"/>
              </a:ext>
            </a:extLst>
          </p:cNvPr>
          <p:cNvSpPr>
            <a:spLocks noGrp="1"/>
          </p:cNvSpPr>
          <p:nvPr>
            <p:ph type="ctrTitle" hasCustomPrompt="1"/>
          </p:nvPr>
        </p:nvSpPr>
        <p:spPr>
          <a:xfrm>
            <a:off x="1058779" y="960860"/>
            <a:ext cx="10106526" cy="1481388"/>
          </a:xfrm>
        </p:spPr>
        <p:txBody>
          <a:bodyPr anchor="b">
            <a:normAutofit/>
          </a:bodyPr>
          <a:lstStyle>
            <a:lvl1pPr algn="ctr">
              <a:defRPr sz="5400">
                <a:solidFill>
                  <a:schemeClr val="tx1"/>
                </a:solidFill>
              </a:defRPr>
            </a:lvl1pPr>
          </a:lstStyle>
          <a:p>
            <a:r>
              <a:rPr lang="en-US"/>
              <a:t>CLICK TO EDIT TITLE</a:t>
            </a:r>
          </a:p>
        </p:txBody>
      </p:sp>
      <p:sp>
        <p:nvSpPr>
          <p:cNvPr id="3" name="Subtitle 2">
            <a:extLst>
              <a:ext uri="{FF2B5EF4-FFF2-40B4-BE49-F238E27FC236}">
                <a16:creationId xmlns:a16="http://schemas.microsoft.com/office/drawing/2014/main" id="{4B62219A-7BAE-5B07-13E2-4D15C987A40A}"/>
              </a:ext>
            </a:extLst>
          </p:cNvPr>
          <p:cNvSpPr>
            <a:spLocks noGrp="1"/>
          </p:cNvSpPr>
          <p:nvPr>
            <p:ph type="subTitle" idx="1" hasCustomPrompt="1"/>
          </p:nvPr>
        </p:nvSpPr>
        <p:spPr>
          <a:xfrm>
            <a:off x="1058779" y="2928507"/>
            <a:ext cx="10106526" cy="755298"/>
          </a:xfrm>
        </p:spPr>
        <p:txBody>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0391C96-7191-C914-CC1A-DCB32BDFF9A1}"/>
              </a:ext>
            </a:extLst>
          </p:cNvPr>
          <p:cNvSpPr>
            <a:spLocks noGrp="1"/>
          </p:cNvSpPr>
          <p:nvPr>
            <p:ph type="dt" sz="half" idx="10"/>
          </p:nvPr>
        </p:nvSpPr>
        <p:spPr>
          <a:xfrm>
            <a:off x="4740442" y="3719901"/>
            <a:ext cx="2743200" cy="486259"/>
          </a:xfrm>
          <a:prstGeom prst="rect">
            <a:avLst/>
          </a:prstGeom>
        </p:spPr>
        <p:txBody>
          <a:bodyPr/>
          <a:lstStyle>
            <a:lvl1pPr algn="ctr">
              <a:defRPr sz="2000"/>
            </a:lvl1pPr>
          </a:lstStyle>
          <a:p>
            <a:fld id="{5C400290-4ADD-4B7F-B1F3-48C709CD3A24}" type="datetime1">
              <a:rPr lang="en-US" smtClean="0"/>
              <a:t>11/13/2023</a:t>
            </a:fld>
            <a:endParaRPr lang="en-US" dirty="0"/>
          </a:p>
        </p:txBody>
      </p:sp>
      <p:cxnSp>
        <p:nvCxnSpPr>
          <p:cNvPr id="9" name="Straight Connector 8">
            <a:extLst>
              <a:ext uri="{FF2B5EF4-FFF2-40B4-BE49-F238E27FC236}">
                <a16:creationId xmlns:a16="http://schemas.microsoft.com/office/drawing/2014/main" id="{EB0414FD-9DF6-E057-284D-838CADED4AAB}"/>
              </a:ext>
            </a:extLst>
          </p:cNvPr>
          <p:cNvCxnSpPr>
            <a:cxnSpLocks/>
          </p:cNvCxnSpPr>
          <p:nvPr userDrawn="1"/>
        </p:nvCxnSpPr>
        <p:spPr>
          <a:xfrm>
            <a:off x="2434882" y="2532976"/>
            <a:ext cx="732223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0" name="Picture 9" descr="Text&#10;&#10;Description automatically generated">
            <a:extLst>
              <a:ext uri="{FF2B5EF4-FFF2-40B4-BE49-F238E27FC236}">
                <a16:creationId xmlns:a16="http://schemas.microsoft.com/office/drawing/2014/main" id="{8E2A3374-7500-4663-6531-4C93596703A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949887" y="5791622"/>
            <a:ext cx="4662293" cy="594489"/>
          </a:xfrm>
          <a:prstGeom prst="rect">
            <a:avLst/>
          </a:prstGeom>
        </p:spPr>
      </p:pic>
      <p:cxnSp>
        <p:nvCxnSpPr>
          <p:cNvPr id="12" name="Straight Connector 11">
            <a:extLst>
              <a:ext uri="{FF2B5EF4-FFF2-40B4-BE49-F238E27FC236}">
                <a16:creationId xmlns:a16="http://schemas.microsoft.com/office/drawing/2014/main" id="{9C1DF6F3-FC25-4CB1-7EBB-68C070964841}"/>
              </a:ext>
            </a:extLst>
          </p:cNvPr>
          <p:cNvCxnSpPr>
            <a:cxnSpLocks noGrp="1" noRot="1" noMove="1" noResize="1" noEditPoints="1" noAdjustHandles="1" noChangeArrowheads="1" noChangeShapeType="1"/>
          </p:cNvCxnSpPr>
          <p:nvPr userDrawn="1"/>
        </p:nvCxnSpPr>
        <p:spPr>
          <a:xfrm>
            <a:off x="2587282" y="2685376"/>
            <a:ext cx="732223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DA5C80BA-9299-C930-3878-D2D0C1AE85A2}"/>
              </a:ext>
            </a:extLst>
          </p:cNvPr>
          <p:cNvSpPr>
            <a:spLocks noGrp="1"/>
          </p:cNvSpPr>
          <p:nvPr>
            <p:ph type="body" sz="quarter" idx="11" hasCustomPrompt="1"/>
          </p:nvPr>
        </p:nvSpPr>
        <p:spPr>
          <a:xfrm>
            <a:off x="1058779" y="5791621"/>
            <a:ext cx="4662293" cy="594489"/>
          </a:xfrm>
        </p:spPr>
        <p:txBody>
          <a:bodyPr>
            <a:normAutofit/>
          </a:bodyPr>
          <a:lstStyle>
            <a:lvl1pPr marL="0" indent="0">
              <a:buNone/>
              <a:defRPr sz="2000" b="0">
                <a:solidFill>
                  <a:schemeClr val="tx1"/>
                </a:solidFill>
              </a:defRPr>
            </a:lvl1pPr>
            <a:lvl2pPr marL="457200" indent="0">
              <a:buNone/>
              <a:defRPr/>
            </a:lvl2pPr>
          </a:lstStyle>
          <a:p>
            <a:pPr lvl="0"/>
            <a:r>
              <a:rPr lang="en-US"/>
              <a:t>Presenter name (optional)</a:t>
            </a:r>
            <a:br>
              <a:rPr lang="en-US"/>
            </a:br>
            <a:r>
              <a:rPr lang="en-US"/>
              <a:t>Presenter title (optional)</a:t>
            </a:r>
          </a:p>
        </p:txBody>
      </p:sp>
    </p:spTree>
    <p:extLst>
      <p:ext uri="{BB962C8B-B14F-4D97-AF65-F5344CB8AC3E}">
        <p14:creationId xmlns:p14="http://schemas.microsoft.com/office/powerpoint/2010/main" val="3126425044"/>
      </p:ext>
    </p:extLst>
  </p:cSld>
  <p:clrMapOvr>
    <a:overrideClrMapping bg1="dk1" tx1="lt1" bg2="dk2" tx2="lt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Gray_Ide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13F6348-97E8-5760-D24E-A7ABA1B4B9DE}"/>
              </a:ext>
            </a:extLst>
          </p:cNvPr>
          <p:cNvSpPr>
            <a:spLocks noGrp="1"/>
          </p:cNvSpPr>
          <p:nvPr>
            <p:ph type="sldNum" sz="quarter" idx="12"/>
          </p:nvPr>
        </p:nvSpPr>
        <p:spPr/>
        <p:txBody>
          <a:bodyPr/>
          <a:lstStyle/>
          <a:p>
            <a:fld id="{B3CA9A9A-8F46-44DD-9838-73B050628A98}" type="slidenum">
              <a:rPr lang="en-US" smtClean="0"/>
              <a:t>‹#›</a:t>
            </a:fld>
            <a:endParaRPr lang="en-US" dirty="0"/>
          </a:p>
        </p:txBody>
      </p:sp>
      <p:sp>
        <p:nvSpPr>
          <p:cNvPr id="2" name="Title 1">
            <a:extLst>
              <a:ext uri="{FF2B5EF4-FFF2-40B4-BE49-F238E27FC236}">
                <a16:creationId xmlns:a16="http://schemas.microsoft.com/office/drawing/2014/main" id="{201E8606-327B-8FE9-BD8F-8914DF159651}"/>
              </a:ext>
            </a:extLst>
          </p:cNvPr>
          <p:cNvSpPr>
            <a:spLocks noGrp="1"/>
          </p:cNvSpPr>
          <p:nvPr>
            <p:ph type="title" hasCustomPrompt="1"/>
          </p:nvPr>
        </p:nvSpPr>
        <p:spPr>
          <a:xfrm>
            <a:off x="1106904" y="1844842"/>
            <a:ext cx="9962149" cy="1042737"/>
          </a:xfrm>
        </p:spPr>
        <p:txBody>
          <a:bodyPr anchor="ctr">
            <a:normAutofit/>
          </a:bodyPr>
          <a:lstStyle>
            <a:lvl1pPr algn="ctr">
              <a:defRPr sz="4400">
                <a:solidFill>
                  <a:schemeClr val="bg1"/>
                </a:solidFill>
              </a:defRPr>
            </a:lvl1pPr>
          </a:lstStyle>
          <a:p>
            <a:r>
              <a:rPr lang="en-US"/>
              <a:t>CLICK TO EDIT MASTER TITLE STYLE</a:t>
            </a:r>
          </a:p>
        </p:txBody>
      </p:sp>
      <p:sp>
        <p:nvSpPr>
          <p:cNvPr id="5" name="Text Placeholder 2">
            <a:extLst>
              <a:ext uri="{FF2B5EF4-FFF2-40B4-BE49-F238E27FC236}">
                <a16:creationId xmlns:a16="http://schemas.microsoft.com/office/drawing/2014/main" id="{198D71E8-C1E3-EF6E-C92A-B5B27C7354CE}"/>
              </a:ext>
            </a:extLst>
          </p:cNvPr>
          <p:cNvSpPr>
            <a:spLocks noGrp="1"/>
          </p:cNvSpPr>
          <p:nvPr>
            <p:ph type="body" idx="1"/>
          </p:nvPr>
        </p:nvSpPr>
        <p:spPr>
          <a:xfrm>
            <a:off x="1106904" y="3144252"/>
            <a:ext cx="9962149" cy="2213811"/>
          </a:xfrm>
        </p:spPr>
        <p:txBody>
          <a:bodyPr anchor="t">
            <a:normAutofit/>
          </a:bodyPr>
          <a:lstStyle>
            <a:lvl1pPr marL="0" indent="0" algn="ctr">
              <a:buClr>
                <a:schemeClr val="bg1"/>
              </a:buClr>
              <a:buSzPct val="150000"/>
              <a:buFont typeface="+mj-lt"/>
              <a:buNone/>
              <a:defRPr sz="2400" b="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6" name="Picture 5" descr="A picture containing icon&#10;&#10;Description automatically generated">
            <a:extLst>
              <a:ext uri="{FF2B5EF4-FFF2-40B4-BE49-F238E27FC236}">
                <a16:creationId xmlns:a16="http://schemas.microsoft.com/office/drawing/2014/main" id="{84EF5C7F-1282-4F51-908C-945E6DF96977}"/>
              </a:ext>
            </a:extLst>
          </p:cNvPr>
          <p:cNvPicPr>
            <a:picLocks noChangeAspect="1"/>
          </p:cNvPicPr>
          <p:nvPr userDrawn="1"/>
        </p:nvPicPr>
        <p:blipFill>
          <a:blip r:embed="rId3" cstate="hq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10108949" y="6462242"/>
            <a:ext cx="718508" cy="153340"/>
          </a:xfrm>
          <a:prstGeom prst="rect">
            <a:avLst/>
          </a:prstGeom>
        </p:spPr>
      </p:pic>
    </p:spTree>
    <p:extLst>
      <p:ext uri="{BB962C8B-B14F-4D97-AF65-F5344CB8AC3E}">
        <p14:creationId xmlns:p14="http://schemas.microsoft.com/office/powerpoint/2010/main" val="39898549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Navy_Ques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13F6348-97E8-5760-D24E-A7ABA1B4B9DE}"/>
              </a:ext>
            </a:extLst>
          </p:cNvPr>
          <p:cNvSpPr>
            <a:spLocks noGrp="1"/>
          </p:cNvSpPr>
          <p:nvPr>
            <p:ph type="sldNum" sz="quarter" idx="12"/>
          </p:nvPr>
        </p:nvSpPr>
        <p:spPr/>
        <p:txBody>
          <a:bodyPr/>
          <a:lstStyle/>
          <a:p>
            <a:fld id="{B3CA9A9A-8F46-44DD-9838-73B050628A98}" type="slidenum">
              <a:rPr lang="en-US" smtClean="0"/>
              <a:t>‹#›</a:t>
            </a:fld>
            <a:endParaRPr lang="en-US" dirty="0"/>
          </a:p>
        </p:txBody>
      </p:sp>
      <p:sp>
        <p:nvSpPr>
          <p:cNvPr id="2" name="Title 1">
            <a:extLst>
              <a:ext uri="{FF2B5EF4-FFF2-40B4-BE49-F238E27FC236}">
                <a16:creationId xmlns:a16="http://schemas.microsoft.com/office/drawing/2014/main" id="{2A3702E2-23F2-102C-1004-8527A170BA8F}"/>
              </a:ext>
            </a:extLst>
          </p:cNvPr>
          <p:cNvSpPr>
            <a:spLocks noGrp="1"/>
          </p:cNvSpPr>
          <p:nvPr>
            <p:ph type="title" hasCustomPrompt="1"/>
          </p:nvPr>
        </p:nvSpPr>
        <p:spPr>
          <a:xfrm>
            <a:off x="1106904" y="1844842"/>
            <a:ext cx="9962149" cy="3360204"/>
          </a:xfrm>
        </p:spPr>
        <p:txBody>
          <a:bodyPr anchor="ctr">
            <a:normAutofit/>
          </a:bodyPr>
          <a:lstStyle>
            <a:lvl1pPr algn="ctr">
              <a:defRPr sz="4400">
                <a:solidFill>
                  <a:schemeClr val="bg1"/>
                </a:solidFill>
              </a:defRPr>
            </a:lvl1pPr>
          </a:lstStyle>
          <a:p>
            <a:r>
              <a:rPr lang="en-US"/>
              <a:t>CLICK TO EDIT MASTER TITLE STYLE</a:t>
            </a:r>
          </a:p>
        </p:txBody>
      </p:sp>
      <p:pic>
        <p:nvPicPr>
          <p:cNvPr id="5" name="Picture 4" descr="A picture containing icon&#10;&#10;Description automatically generated">
            <a:extLst>
              <a:ext uri="{FF2B5EF4-FFF2-40B4-BE49-F238E27FC236}">
                <a16:creationId xmlns:a16="http://schemas.microsoft.com/office/drawing/2014/main" id="{C92FED4C-0F2D-48F9-9B47-FE1EB69EA296}"/>
              </a:ext>
            </a:extLst>
          </p:cNvPr>
          <p:cNvPicPr>
            <a:picLocks noChangeAspect="1"/>
          </p:cNvPicPr>
          <p:nvPr userDrawn="1"/>
        </p:nvPicPr>
        <p:blipFill>
          <a:blip r:embed="rId3" cstate="hq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10108949" y="6462242"/>
            <a:ext cx="718508" cy="153340"/>
          </a:xfrm>
          <a:prstGeom prst="rect">
            <a:avLst/>
          </a:prstGeom>
        </p:spPr>
      </p:pic>
    </p:spTree>
    <p:extLst>
      <p:ext uri="{BB962C8B-B14F-4D97-AF65-F5344CB8AC3E}">
        <p14:creationId xmlns:p14="http://schemas.microsoft.com/office/powerpoint/2010/main" val="29621669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lue_Ques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13F6348-97E8-5760-D24E-A7ABA1B4B9DE}"/>
              </a:ext>
            </a:extLst>
          </p:cNvPr>
          <p:cNvSpPr>
            <a:spLocks noGrp="1"/>
          </p:cNvSpPr>
          <p:nvPr>
            <p:ph type="sldNum" sz="quarter" idx="12"/>
          </p:nvPr>
        </p:nvSpPr>
        <p:spPr/>
        <p:txBody>
          <a:bodyPr/>
          <a:lstStyle/>
          <a:p>
            <a:fld id="{B3CA9A9A-8F46-44DD-9838-73B050628A98}" type="slidenum">
              <a:rPr lang="en-US" smtClean="0"/>
              <a:t>‹#›</a:t>
            </a:fld>
            <a:endParaRPr lang="en-US" dirty="0"/>
          </a:p>
        </p:txBody>
      </p:sp>
      <p:sp>
        <p:nvSpPr>
          <p:cNvPr id="2" name="Title 1">
            <a:extLst>
              <a:ext uri="{FF2B5EF4-FFF2-40B4-BE49-F238E27FC236}">
                <a16:creationId xmlns:a16="http://schemas.microsoft.com/office/drawing/2014/main" id="{2A3702E2-23F2-102C-1004-8527A170BA8F}"/>
              </a:ext>
            </a:extLst>
          </p:cNvPr>
          <p:cNvSpPr>
            <a:spLocks noGrp="1"/>
          </p:cNvSpPr>
          <p:nvPr>
            <p:ph type="title" hasCustomPrompt="1"/>
          </p:nvPr>
        </p:nvSpPr>
        <p:spPr>
          <a:xfrm>
            <a:off x="1106904" y="1844842"/>
            <a:ext cx="9962149" cy="1042737"/>
          </a:xfrm>
        </p:spPr>
        <p:txBody>
          <a:bodyPr anchor="ctr">
            <a:normAutofit/>
          </a:bodyPr>
          <a:lstStyle>
            <a:lvl1pPr algn="ctr">
              <a:defRPr sz="4400">
                <a:solidFill>
                  <a:schemeClr val="bg1"/>
                </a:solidFill>
              </a:defRPr>
            </a:lvl1pPr>
          </a:lstStyle>
          <a:p>
            <a:r>
              <a:rPr lang="en-US"/>
              <a:t>CLICK TO EDIT MASTER TITLE STYLE</a:t>
            </a:r>
          </a:p>
        </p:txBody>
      </p:sp>
      <p:sp>
        <p:nvSpPr>
          <p:cNvPr id="5" name="Text Placeholder 2">
            <a:extLst>
              <a:ext uri="{FF2B5EF4-FFF2-40B4-BE49-F238E27FC236}">
                <a16:creationId xmlns:a16="http://schemas.microsoft.com/office/drawing/2014/main" id="{A74F8332-0C24-54A2-DC2A-A051B99E7352}"/>
              </a:ext>
            </a:extLst>
          </p:cNvPr>
          <p:cNvSpPr>
            <a:spLocks noGrp="1"/>
          </p:cNvSpPr>
          <p:nvPr>
            <p:ph type="body" idx="1"/>
          </p:nvPr>
        </p:nvSpPr>
        <p:spPr>
          <a:xfrm>
            <a:off x="1106904" y="3144252"/>
            <a:ext cx="9962149" cy="2213811"/>
          </a:xfrm>
        </p:spPr>
        <p:txBody>
          <a:bodyPr anchor="t">
            <a:normAutofit/>
          </a:bodyPr>
          <a:lstStyle>
            <a:lvl1pPr marL="457200" indent="-457200">
              <a:buClr>
                <a:schemeClr val="bg1"/>
              </a:buClr>
              <a:buSzPct val="100000"/>
              <a:buFont typeface="+mj-lt"/>
              <a:buAutoNum type="arabicPeriod"/>
              <a:defRPr sz="2400" b="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6" name="Picture 5" descr="A picture containing icon&#10;&#10;Description automatically generated">
            <a:extLst>
              <a:ext uri="{FF2B5EF4-FFF2-40B4-BE49-F238E27FC236}">
                <a16:creationId xmlns:a16="http://schemas.microsoft.com/office/drawing/2014/main" id="{A554F180-F123-4651-917B-614B0E607EB6}"/>
              </a:ext>
            </a:extLst>
          </p:cNvPr>
          <p:cNvPicPr>
            <a:picLocks noChangeAspect="1"/>
          </p:cNvPicPr>
          <p:nvPr userDrawn="1"/>
        </p:nvPicPr>
        <p:blipFill>
          <a:blip r:embed="rId3" cstate="hq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10108949" y="6462242"/>
            <a:ext cx="718508" cy="153340"/>
          </a:xfrm>
          <a:prstGeom prst="rect">
            <a:avLst/>
          </a:prstGeom>
        </p:spPr>
      </p:pic>
    </p:spTree>
    <p:extLst>
      <p:ext uri="{BB962C8B-B14F-4D97-AF65-F5344CB8AC3E}">
        <p14:creationId xmlns:p14="http://schemas.microsoft.com/office/powerpoint/2010/main" val="424411741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Gray_Ques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13F6348-97E8-5760-D24E-A7ABA1B4B9DE}"/>
              </a:ext>
            </a:extLst>
          </p:cNvPr>
          <p:cNvSpPr>
            <a:spLocks noGrp="1"/>
          </p:cNvSpPr>
          <p:nvPr>
            <p:ph type="sldNum" sz="quarter" idx="12"/>
          </p:nvPr>
        </p:nvSpPr>
        <p:spPr/>
        <p:txBody>
          <a:bodyPr/>
          <a:lstStyle/>
          <a:p>
            <a:fld id="{B3CA9A9A-8F46-44DD-9838-73B050628A98}" type="slidenum">
              <a:rPr lang="en-US" smtClean="0"/>
              <a:t>‹#›</a:t>
            </a:fld>
            <a:endParaRPr lang="en-US" dirty="0"/>
          </a:p>
        </p:txBody>
      </p:sp>
      <p:sp>
        <p:nvSpPr>
          <p:cNvPr id="2" name="Title 1">
            <a:extLst>
              <a:ext uri="{FF2B5EF4-FFF2-40B4-BE49-F238E27FC236}">
                <a16:creationId xmlns:a16="http://schemas.microsoft.com/office/drawing/2014/main" id="{2A3702E2-23F2-102C-1004-8527A170BA8F}"/>
              </a:ext>
            </a:extLst>
          </p:cNvPr>
          <p:cNvSpPr>
            <a:spLocks noGrp="1"/>
          </p:cNvSpPr>
          <p:nvPr>
            <p:ph type="title" hasCustomPrompt="1"/>
          </p:nvPr>
        </p:nvSpPr>
        <p:spPr>
          <a:xfrm>
            <a:off x="1106904" y="1844842"/>
            <a:ext cx="9962149" cy="1042737"/>
          </a:xfrm>
        </p:spPr>
        <p:txBody>
          <a:bodyPr anchor="ctr">
            <a:normAutofit/>
          </a:bodyPr>
          <a:lstStyle>
            <a:lvl1pPr algn="ctr">
              <a:defRPr sz="4400">
                <a:solidFill>
                  <a:schemeClr val="bg1"/>
                </a:solidFill>
              </a:defRPr>
            </a:lvl1pPr>
          </a:lstStyle>
          <a:p>
            <a:r>
              <a:rPr lang="en-US"/>
              <a:t>CLICK TO EDIT MASTER TITLE STYLE</a:t>
            </a:r>
          </a:p>
        </p:txBody>
      </p:sp>
      <p:sp>
        <p:nvSpPr>
          <p:cNvPr id="5" name="Text Placeholder 2">
            <a:extLst>
              <a:ext uri="{FF2B5EF4-FFF2-40B4-BE49-F238E27FC236}">
                <a16:creationId xmlns:a16="http://schemas.microsoft.com/office/drawing/2014/main" id="{A74F8332-0C24-54A2-DC2A-A051B99E7352}"/>
              </a:ext>
            </a:extLst>
          </p:cNvPr>
          <p:cNvSpPr>
            <a:spLocks noGrp="1"/>
          </p:cNvSpPr>
          <p:nvPr>
            <p:ph type="body" idx="1"/>
          </p:nvPr>
        </p:nvSpPr>
        <p:spPr>
          <a:xfrm>
            <a:off x="1106904" y="3144252"/>
            <a:ext cx="9962149" cy="2213811"/>
          </a:xfrm>
        </p:spPr>
        <p:txBody>
          <a:bodyPr anchor="t">
            <a:normAutofit/>
          </a:bodyPr>
          <a:lstStyle>
            <a:lvl1pPr marL="0" indent="0" algn="ctr">
              <a:buClr>
                <a:schemeClr val="bg1"/>
              </a:buClr>
              <a:buSzPct val="150000"/>
              <a:buFont typeface="+mj-lt"/>
              <a:buNone/>
              <a:defRPr sz="2400" b="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6" name="Picture 5" descr="A picture containing icon&#10;&#10;Description automatically generated">
            <a:extLst>
              <a:ext uri="{FF2B5EF4-FFF2-40B4-BE49-F238E27FC236}">
                <a16:creationId xmlns:a16="http://schemas.microsoft.com/office/drawing/2014/main" id="{ABFFE749-284E-4442-8B02-BF53B9CE7C22}"/>
              </a:ext>
            </a:extLst>
          </p:cNvPr>
          <p:cNvPicPr>
            <a:picLocks noChangeAspect="1"/>
          </p:cNvPicPr>
          <p:nvPr userDrawn="1"/>
        </p:nvPicPr>
        <p:blipFill>
          <a:blip r:embed="rId3" cstate="hq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10108949" y="6462242"/>
            <a:ext cx="718508" cy="153340"/>
          </a:xfrm>
          <a:prstGeom prst="rect">
            <a:avLst/>
          </a:prstGeom>
        </p:spPr>
      </p:pic>
    </p:spTree>
    <p:extLst>
      <p:ext uri="{BB962C8B-B14F-4D97-AF65-F5344CB8AC3E}">
        <p14:creationId xmlns:p14="http://schemas.microsoft.com/office/powerpoint/2010/main" val="37649858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HR_Culture">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13F6348-97E8-5760-D24E-A7ABA1B4B9DE}"/>
              </a:ext>
            </a:extLst>
          </p:cNvPr>
          <p:cNvSpPr>
            <a:spLocks noGrp="1"/>
          </p:cNvSpPr>
          <p:nvPr>
            <p:ph type="sldNum" sz="quarter" idx="12"/>
          </p:nvPr>
        </p:nvSpPr>
        <p:spPr/>
        <p:txBody>
          <a:bodyPr/>
          <a:lstStyle/>
          <a:p>
            <a:fld id="{B3CA9A9A-8F46-44DD-9838-73B050628A98}" type="slidenum">
              <a:rPr lang="en-US" smtClean="0"/>
              <a:t>‹#›</a:t>
            </a:fld>
            <a:endParaRPr lang="en-US" dirty="0"/>
          </a:p>
        </p:txBody>
      </p:sp>
      <p:pic>
        <p:nvPicPr>
          <p:cNvPr id="3" name="Picture 2" descr="A picture containing icon&#10;&#10;Description automatically generated">
            <a:extLst>
              <a:ext uri="{FF2B5EF4-FFF2-40B4-BE49-F238E27FC236}">
                <a16:creationId xmlns:a16="http://schemas.microsoft.com/office/drawing/2014/main" id="{A73559A5-9CB5-4C82-A51D-480A5C6F6C5C}"/>
              </a:ext>
            </a:extLst>
          </p:cNvPr>
          <p:cNvPicPr>
            <a:picLocks noChangeAspect="1"/>
          </p:cNvPicPr>
          <p:nvPr userDrawn="1"/>
        </p:nvPicPr>
        <p:blipFill>
          <a:blip r:embed="rId4" cstate="hqprint">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tretch>
            <a:fillRect/>
          </a:stretch>
        </p:blipFill>
        <p:spPr>
          <a:xfrm>
            <a:off x="10108949" y="6462242"/>
            <a:ext cx="718508" cy="153340"/>
          </a:xfrm>
          <a:prstGeom prst="rect">
            <a:avLst/>
          </a:prstGeom>
        </p:spPr>
      </p:pic>
    </p:spTree>
    <p:custDataLst>
      <p:tags r:id="rId1"/>
    </p:custDataLst>
    <p:extLst>
      <p:ext uri="{BB962C8B-B14F-4D97-AF65-F5344CB8AC3E}">
        <p14:creationId xmlns:p14="http://schemas.microsoft.com/office/powerpoint/2010/main" val="138890337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HR_Cultur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13F6348-97E8-5760-D24E-A7ABA1B4B9DE}"/>
              </a:ext>
            </a:extLst>
          </p:cNvPr>
          <p:cNvSpPr>
            <a:spLocks noGrp="1"/>
          </p:cNvSpPr>
          <p:nvPr>
            <p:ph type="sldNum" sz="quarter" idx="12"/>
          </p:nvPr>
        </p:nvSpPr>
        <p:spPr/>
        <p:txBody>
          <a:bodyPr/>
          <a:lstStyle/>
          <a:p>
            <a:fld id="{B3CA9A9A-8F46-44DD-9838-73B050628A98}" type="slidenum">
              <a:rPr lang="en-US" smtClean="0"/>
              <a:t>‹#›</a:t>
            </a:fld>
            <a:endParaRPr lang="en-US" dirty="0"/>
          </a:p>
        </p:txBody>
      </p:sp>
    </p:spTree>
    <p:extLst>
      <p:ext uri="{BB962C8B-B14F-4D97-AF65-F5344CB8AC3E}">
        <p14:creationId xmlns:p14="http://schemas.microsoft.com/office/powerpoint/2010/main" val="275919496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Zoom Brief">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05980B2F-E819-4555-94C4-4EB135372DA7}"/>
              </a:ext>
            </a:extLst>
          </p:cNvPr>
          <p:cNvSpPr/>
          <p:nvPr userDrawn="1"/>
        </p:nvSpPr>
        <p:spPr>
          <a:xfrm>
            <a:off x="6546817" y="1775136"/>
            <a:ext cx="4453143" cy="284072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Slide Number Placeholder 6">
            <a:extLst>
              <a:ext uri="{FF2B5EF4-FFF2-40B4-BE49-F238E27FC236}">
                <a16:creationId xmlns:a16="http://schemas.microsoft.com/office/drawing/2014/main" id="{A4EA8952-BDD1-E4B0-96FE-5437228AE824}"/>
              </a:ext>
            </a:extLst>
          </p:cNvPr>
          <p:cNvSpPr>
            <a:spLocks noGrp="1"/>
          </p:cNvSpPr>
          <p:nvPr>
            <p:ph type="sldNum" sz="quarter" idx="12"/>
          </p:nvPr>
        </p:nvSpPr>
        <p:spPr/>
        <p:txBody>
          <a:bodyPr/>
          <a:lstStyle/>
          <a:p>
            <a:fld id="{B3CA9A9A-8F46-44DD-9838-73B050628A98}" type="slidenum">
              <a:rPr lang="en-US" smtClean="0"/>
              <a:t>‹#›</a:t>
            </a:fld>
            <a:endParaRPr lang="en-US" dirty="0"/>
          </a:p>
        </p:txBody>
      </p:sp>
      <p:grpSp>
        <p:nvGrpSpPr>
          <p:cNvPr id="8" name="Group 7">
            <a:extLst>
              <a:ext uri="{FF2B5EF4-FFF2-40B4-BE49-F238E27FC236}">
                <a16:creationId xmlns:a16="http://schemas.microsoft.com/office/drawing/2014/main" id="{7C3F3918-08D2-DC75-EA1C-841E5FBBABB1}"/>
              </a:ext>
            </a:extLst>
          </p:cNvPr>
          <p:cNvGrpSpPr/>
          <p:nvPr userDrawn="1"/>
        </p:nvGrpSpPr>
        <p:grpSpPr>
          <a:xfrm>
            <a:off x="0" y="0"/>
            <a:ext cx="633823" cy="6858000"/>
            <a:chOff x="0" y="0"/>
            <a:chExt cx="633823" cy="6858000"/>
          </a:xfrm>
        </p:grpSpPr>
        <p:sp>
          <p:nvSpPr>
            <p:cNvPr id="9" name="Rectangle 8">
              <a:extLst>
                <a:ext uri="{FF2B5EF4-FFF2-40B4-BE49-F238E27FC236}">
                  <a16:creationId xmlns:a16="http://schemas.microsoft.com/office/drawing/2014/main" id="{A39FCD40-7D0C-D30E-9143-C856F2B8E6CE}"/>
                </a:ext>
              </a:extLst>
            </p:cNvPr>
            <p:cNvSpPr/>
            <p:nvPr/>
          </p:nvSpPr>
          <p:spPr>
            <a:xfrm>
              <a:off x="0" y="0"/>
              <a:ext cx="317606" cy="6858000"/>
            </a:xfrm>
            <a:prstGeom prst="rect">
              <a:avLst/>
            </a:prstGeom>
            <a:solidFill>
              <a:srgbClr val="1B3D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2E0D3096-4850-4048-35FC-B16A02DC0F3D}"/>
                </a:ext>
              </a:extLst>
            </p:cNvPr>
            <p:cNvSpPr/>
            <p:nvPr/>
          </p:nvSpPr>
          <p:spPr>
            <a:xfrm>
              <a:off x="317606" y="0"/>
              <a:ext cx="229374" cy="6858000"/>
            </a:xfrm>
            <a:prstGeom prst="rect">
              <a:avLst/>
            </a:prstGeom>
            <a:solidFill>
              <a:srgbClr val="0064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CD3D1BCF-BB38-38AC-6952-14DCD4B2A282}"/>
                </a:ext>
              </a:extLst>
            </p:cNvPr>
            <p:cNvSpPr/>
            <p:nvPr/>
          </p:nvSpPr>
          <p:spPr>
            <a:xfrm>
              <a:off x="546981" y="0"/>
              <a:ext cx="86842" cy="6858000"/>
            </a:xfrm>
            <a:prstGeom prst="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2" name="Title 1">
            <a:extLst>
              <a:ext uri="{FF2B5EF4-FFF2-40B4-BE49-F238E27FC236}">
                <a16:creationId xmlns:a16="http://schemas.microsoft.com/office/drawing/2014/main" id="{0BF869E8-1F68-F46C-6D02-AFFF5BCA834C}"/>
              </a:ext>
            </a:extLst>
          </p:cNvPr>
          <p:cNvSpPr>
            <a:spLocks noGrp="1"/>
          </p:cNvSpPr>
          <p:nvPr>
            <p:ph type="title" hasCustomPrompt="1"/>
          </p:nvPr>
        </p:nvSpPr>
        <p:spPr>
          <a:xfrm>
            <a:off x="1041084" y="269875"/>
            <a:ext cx="10312716" cy="1325563"/>
          </a:xfrm>
        </p:spPr>
        <p:txBody>
          <a:bodyPr/>
          <a:lstStyle>
            <a:lvl1pPr>
              <a:defRPr/>
            </a:lvl1pPr>
          </a:lstStyle>
          <a:p>
            <a:r>
              <a:rPr lang="en-US">
                <a:solidFill>
                  <a:srgbClr val="1B3D6D"/>
                </a:solidFill>
                <a:latin typeface="Century Gothic" panose="020B0502020202020204" pitchFamily="34" charset="0"/>
              </a:rPr>
              <a:t>CLICK TO ADD TITLE</a:t>
            </a:r>
          </a:p>
        </p:txBody>
      </p:sp>
      <p:grpSp>
        <p:nvGrpSpPr>
          <p:cNvPr id="16" name="Google Shape;346;p33">
            <a:extLst>
              <a:ext uri="{FF2B5EF4-FFF2-40B4-BE49-F238E27FC236}">
                <a16:creationId xmlns:a16="http://schemas.microsoft.com/office/drawing/2014/main" id="{0D0CD828-288E-D254-0DED-2E01C56CFEF6}"/>
              </a:ext>
            </a:extLst>
          </p:cNvPr>
          <p:cNvGrpSpPr/>
          <p:nvPr/>
        </p:nvGrpSpPr>
        <p:grpSpPr>
          <a:xfrm>
            <a:off x="5888778" y="1595438"/>
            <a:ext cx="5726349" cy="3355000"/>
            <a:chOff x="1177450" y="241631"/>
            <a:chExt cx="6173152" cy="3616776"/>
          </a:xfrm>
        </p:grpSpPr>
        <p:sp>
          <p:nvSpPr>
            <p:cNvPr id="17" name="Google Shape;347;p33">
              <a:extLst>
                <a:ext uri="{FF2B5EF4-FFF2-40B4-BE49-F238E27FC236}">
                  <a16:creationId xmlns:a16="http://schemas.microsoft.com/office/drawing/2014/main" id="{BE9DBD2B-F892-D47E-0E18-CAD06E9556B4}"/>
                </a:ext>
              </a:extLst>
            </p:cNvPr>
            <p:cNvSpPr/>
            <p:nvPr/>
          </p:nvSpPr>
          <p:spPr>
            <a:xfrm>
              <a:off x="1682275" y="241631"/>
              <a:ext cx="5161606" cy="3454973"/>
            </a:xfrm>
            <a:custGeom>
              <a:avLst/>
              <a:gdLst/>
              <a:ahLst/>
              <a:cxnLst/>
              <a:rect l="l" t="t" r="r" b="b"/>
              <a:pathLst>
                <a:path w="5161606" h="3454973" extrusionOk="0">
                  <a:moveTo>
                    <a:pt x="4992053" y="0"/>
                  </a:moveTo>
                  <a:lnTo>
                    <a:pt x="170498" y="0"/>
                  </a:lnTo>
                  <a:cubicBezTo>
                    <a:pt x="76200" y="0"/>
                    <a:pt x="0" y="76143"/>
                    <a:pt x="0" y="170369"/>
                  </a:cubicBezTo>
                  <a:lnTo>
                    <a:pt x="0" y="3396915"/>
                  </a:lnTo>
                  <a:cubicBezTo>
                    <a:pt x="0" y="3429275"/>
                    <a:pt x="26670" y="3454973"/>
                    <a:pt x="58102" y="3454973"/>
                  </a:cubicBezTo>
                  <a:lnTo>
                    <a:pt x="5103495" y="3454973"/>
                  </a:lnTo>
                  <a:cubicBezTo>
                    <a:pt x="5135880" y="3454973"/>
                    <a:pt x="5161598" y="3428324"/>
                    <a:pt x="5161598" y="3396915"/>
                  </a:cubicBezTo>
                  <a:lnTo>
                    <a:pt x="5161598" y="170369"/>
                  </a:lnTo>
                  <a:cubicBezTo>
                    <a:pt x="5162550" y="76143"/>
                    <a:pt x="5086350" y="0"/>
                    <a:pt x="4992053" y="0"/>
                  </a:cubicBezTo>
                  <a:close/>
                  <a:moveTo>
                    <a:pt x="4981575" y="3245581"/>
                  </a:moveTo>
                  <a:lnTo>
                    <a:pt x="190500" y="3245581"/>
                  </a:lnTo>
                  <a:lnTo>
                    <a:pt x="190500" y="199874"/>
                  </a:lnTo>
                  <a:lnTo>
                    <a:pt x="4981575" y="199874"/>
                  </a:lnTo>
                  <a:lnTo>
                    <a:pt x="4981575" y="3245581"/>
                  </a:lnTo>
                  <a:close/>
                </a:path>
              </a:pathLst>
            </a:custGeom>
            <a:solidFill>
              <a:schemeClr val="lt1"/>
            </a:solidFill>
            <a:ln w="1905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18" name="Google Shape;348;p33">
              <a:extLst>
                <a:ext uri="{FF2B5EF4-FFF2-40B4-BE49-F238E27FC236}">
                  <a16:creationId xmlns:a16="http://schemas.microsoft.com/office/drawing/2014/main" id="{E1BE2A24-DC59-42E4-C295-F53465EBE5F8}"/>
                </a:ext>
              </a:extLst>
            </p:cNvPr>
            <p:cNvSpPr/>
            <p:nvPr/>
          </p:nvSpPr>
          <p:spPr>
            <a:xfrm>
              <a:off x="1177450" y="3763229"/>
              <a:ext cx="6173152" cy="95178"/>
            </a:xfrm>
            <a:custGeom>
              <a:avLst/>
              <a:gdLst/>
              <a:ahLst/>
              <a:cxnLst/>
              <a:rect l="l" t="t" r="r" b="b"/>
              <a:pathLst>
                <a:path w="6173152" h="95178" extrusionOk="0">
                  <a:moveTo>
                    <a:pt x="0" y="0"/>
                  </a:moveTo>
                  <a:cubicBezTo>
                    <a:pt x="0" y="0"/>
                    <a:pt x="129540" y="95178"/>
                    <a:pt x="450533" y="95178"/>
                  </a:cubicBezTo>
                  <a:lnTo>
                    <a:pt x="5817870" y="95178"/>
                  </a:lnTo>
                  <a:cubicBezTo>
                    <a:pt x="5948363" y="95178"/>
                    <a:pt x="6173153" y="0"/>
                    <a:pt x="6173153" y="0"/>
                  </a:cubicBezTo>
                  <a:lnTo>
                    <a:pt x="0" y="0"/>
                  </a:lnTo>
                  <a:close/>
                </a:path>
              </a:pathLst>
            </a:custGeom>
            <a:solidFill>
              <a:schemeClr val="lt2"/>
            </a:solidFill>
            <a:ln w="1905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19" name="Google Shape;349;p33">
              <a:extLst>
                <a:ext uri="{FF2B5EF4-FFF2-40B4-BE49-F238E27FC236}">
                  <a16:creationId xmlns:a16="http://schemas.microsoft.com/office/drawing/2014/main" id="{1F7E78CC-FB66-0D71-5563-8E7A1B97AD5E}"/>
                </a:ext>
              </a:extLst>
            </p:cNvPr>
            <p:cNvSpPr/>
            <p:nvPr/>
          </p:nvSpPr>
          <p:spPr>
            <a:xfrm>
              <a:off x="1177450" y="3687086"/>
              <a:ext cx="6172200" cy="76142"/>
            </a:xfrm>
            <a:custGeom>
              <a:avLst/>
              <a:gdLst/>
              <a:ahLst/>
              <a:cxnLst/>
              <a:rect l="l" t="t" r="r" b="b"/>
              <a:pathLst>
                <a:path w="6172200" h="76142" extrusionOk="0">
                  <a:moveTo>
                    <a:pt x="0" y="76143"/>
                  </a:moveTo>
                  <a:lnTo>
                    <a:pt x="6172200" y="76143"/>
                  </a:lnTo>
                  <a:lnTo>
                    <a:pt x="6172200" y="0"/>
                  </a:lnTo>
                  <a:lnTo>
                    <a:pt x="0" y="0"/>
                  </a:lnTo>
                  <a:close/>
                </a:path>
              </a:pathLst>
            </a:custGeom>
            <a:solidFill>
              <a:srgbClr val="FFFFFF"/>
            </a:solidFill>
            <a:ln w="1905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20" name="Google Shape;350;p33">
              <a:extLst>
                <a:ext uri="{FF2B5EF4-FFF2-40B4-BE49-F238E27FC236}">
                  <a16:creationId xmlns:a16="http://schemas.microsoft.com/office/drawing/2014/main" id="{8F5D0086-9D1F-1F28-2BAB-BF87C3188274}"/>
                </a:ext>
              </a:extLst>
            </p:cNvPr>
            <p:cNvSpPr/>
            <p:nvPr/>
          </p:nvSpPr>
          <p:spPr>
            <a:xfrm>
              <a:off x="3806350" y="3687086"/>
              <a:ext cx="903922" cy="47589"/>
            </a:xfrm>
            <a:custGeom>
              <a:avLst/>
              <a:gdLst/>
              <a:ahLst/>
              <a:cxnLst/>
              <a:rect l="l" t="t" r="r" b="b"/>
              <a:pathLst>
                <a:path w="903922" h="47589" extrusionOk="0">
                  <a:moveTo>
                    <a:pt x="0" y="0"/>
                  </a:moveTo>
                  <a:cubicBezTo>
                    <a:pt x="0" y="0"/>
                    <a:pt x="26670" y="47589"/>
                    <a:pt x="53340" y="47589"/>
                  </a:cubicBezTo>
                  <a:lnTo>
                    <a:pt x="850582" y="47589"/>
                  </a:lnTo>
                  <a:cubicBezTo>
                    <a:pt x="877253" y="47589"/>
                    <a:pt x="903922" y="0"/>
                    <a:pt x="903922" y="0"/>
                  </a:cubicBezTo>
                  <a:lnTo>
                    <a:pt x="0" y="0"/>
                  </a:lnTo>
                  <a:close/>
                </a:path>
              </a:pathLst>
            </a:custGeom>
            <a:solidFill>
              <a:schemeClr val="lt2"/>
            </a:solidFill>
            <a:ln w="19050">
              <a:solidFill>
                <a:schemeClr val="tx1"/>
              </a:solid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grpSp>
      <p:sp>
        <p:nvSpPr>
          <p:cNvPr id="28" name="Rectangle 27">
            <a:extLst>
              <a:ext uri="{FF2B5EF4-FFF2-40B4-BE49-F238E27FC236}">
                <a16:creationId xmlns:a16="http://schemas.microsoft.com/office/drawing/2014/main" id="{365577D1-76CD-5C9C-C525-7F1514B266A1}"/>
              </a:ext>
            </a:extLst>
          </p:cNvPr>
          <p:cNvSpPr/>
          <p:nvPr userDrawn="1"/>
        </p:nvSpPr>
        <p:spPr>
          <a:xfrm>
            <a:off x="5954959" y="2717172"/>
            <a:ext cx="1463665" cy="263007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3" name="Google Shape;322;p31">
            <a:extLst>
              <a:ext uri="{FF2B5EF4-FFF2-40B4-BE49-F238E27FC236}">
                <a16:creationId xmlns:a16="http://schemas.microsoft.com/office/drawing/2014/main" id="{9DF16F68-2AF6-EC7E-6B5C-047FFCD9F68D}"/>
              </a:ext>
            </a:extLst>
          </p:cNvPr>
          <p:cNvGrpSpPr/>
          <p:nvPr/>
        </p:nvGrpSpPr>
        <p:grpSpPr>
          <a:xfrm>
            <a:off x="5915357" y="2440458"/>
            <a:ext cx="1545131" cy="3204909"/>
            <a:chOff x="2547150" y="238125"/>
            <a:chExt cx="2525675" cy="5238750"/>
          </a:xfrm>
        </p:grpSpPr>
        <p:sp>
          <p:nvSpPr>
            <p:cNvPr id="24" name="Google Shape;323;p31">
              <a:extLst>
                <a:ext uri="{FF2B5EF4-FFF2-40B4-BE49-F238E27FC236}">
                  <a16:creationId xmlns:a16="http://schemas.microsoft.com/office/drawing/2014/main" id="{373F010A-8602-C10E-38F0-0830C2D73FA7}"/>
                </a:ext>
              </a:extLst>
            </p:cNvPr>
            <p:cNvSpPr/>
            <p:nvPr/>
          </p:nvSpPr>
          <p:spPr>
            <a:xfrm>
              <a:off x="2547150" y="238125"/>
              <a:ext cx="2525675" cy="5238750"/>
            </a:xfrm>
            <a:custGeom>
              <a:avLst/>
              <a:gdLst/>
              <a:ahLst/>
              <a:cxnLst/>
              <a:rect l="l" t="t" r="r" b="b"/>
              <a:pathLst>
                <a:path w="101027" h="209550" extrusionOk="0">
                  <a:moveTo>
                    <a:pt x="98629" y="18886"/>
                  </a:moveTo>
                  <a:lnTo>
                    <a:pt x="98629" y="190364"/>
                  </a:lnTo>
                  <a:lnTo>
                    <a:pt x="2398" y="190364"/>
                  </a:lnTo>
                  <a:lnTo>
                    <a:pt x="2398" y="18886"/>
                  </a:lnTo>
                  <a:close/>
                  <a:moveTo>
                    <a:pt x="10343" y="0"/>
                  </a:moveTo>
                  <a:lnTo>
                    <a:pt x="9293" y="75"/>
                  </a:lnTo>
                  <a:lnTo>
                    <a:pt x="8244" y="225"/>
                  </a:lnTo>
                  <a:lnTo>
                    <a:pt x="7270" y="450"/>
                  </a:lnTo>
                  <a:lnTo>
                    <a:pt x="6295" y="824"/>
                  </a:lnTo>
                  <a:lnTo>
                    <a:pt x="5396" y="1274"/>
                  </a:lnTo>
                  <a:lnTo>
                    <a:pt x="4572" y="1799"/>
                  </a:lnTo>
                  <a:lnTo>
                    <a:pt x="3747" y="2398"/>
                  </a:lnTo>
                  <a:lnTo>
                    <a:pt x="2998" y="3073"/>
                  </a:lnTo>
                  <a:lnTo>
                    <a:pt x="2323" y="3747"/>
                  </a:lnTo>
                  <a:lnTo>
                    <a:pt x="1724" y="4572"/>
                  </a:lnTo>
                  <a:lnTo>
                    <a:pt x="1199" y="5396"/>
                  </a:lnTo>
                  <a:lnTo>
                    <a:pt x="824" y="6370"/>
                  </a:lnTo>
                  <a:lnTo>
                    <a:pt x="450" y="7270"/>
                  </a:lnTo>
                  <a:lnTo>
                    <a:pt x="225" y="8319"/>
                  </a:lnTo>
                  <a:lnTo>
                    <a:pt x="0" y="9293"/>
                  </a:lnTo>
                  <a:lnTo>
                    <a:pt x="0" y="10343"/>
                  </a:lnTo>
                  <a:lnTo>
                    <a:pt x="0" y="199207"/>
                  </a:lnTo>
                  <a:lnTo>
                    <a:pt x="0" y="200257"/>
                  </a:lnTo>
                  <a:lnTo>
                    <a:pt x="225" y="201231"/>
                  </a:lnTo>
                  <a:lnTo>
                    <a:pt x="450" y="202280"/>
                  </a:lnTo>
                  <a:lnTo>
                    <a:pt x="824" y="203180"/>
                  </a:lnTo>
                  <a:lnTo>
                    <a:pt x="1199" y="204154"/>
                  </a:lnTo>
                  <a:lnTo>
                    <a:pt x="1724" y="204978"/>
                  </a:lnTo>
                  <a:lnTo>
                    <a:pt x="2323" y="205803"/>
                  </a:lnTo>
                  <a:lnTo>
                    <a:pt x="2998" y="206477"/>
                  </a:lnTo>
                  <a:lnTo>
                    <a:pt x="3747" y="207152"/>
                  </a:lnTo>
                  <a:lnTo>
                    <a:pt x="4572" y="207751"/>
                  </a:lnTo>
                  <a:lnTo>
                    <a:pt x="5396" y="208276"/>
                  </a:lnTo>
                  <a:lnTo>
                    <a:pt x="6295" y="208726"/>
                  </a:lnTo>
                  <a:lnTo>
                    <a:pt x="7270" y="209100"/>
                  </a:lnTo>
                  <a:lnTo>
                    <a:pt x="8244" y="209325"/>
                  </a:lnTo>
                  <a:lnTo>
                    <a:pt x="9293" y="209475"/>
                  </a:lnTo>
                  <a:lnTo>
                    <a:pt x="10343" y="209550"/>
                  </a:lnTo>
                  <a:lnTo>
                    <a:pt x="90610" y="209550"/>
                  </a:lnTo>
                  <a:lnTo>
                    <a:pt x="91659" y="209475"/>
                  </a:lnTo>
                  <a:lnTo>
                    <a:pt x="92708" y="209325"/>
                  </a:lnTo>
                  <a:lnTo>
                    <a:pt x="93682" y="209100"/>
                  </a:lnTo>
                  <a:lnTo>
                    <a:pt x="94657" y="208726"/>
                  </a:lnTo>
                  <a:lnTo>
                    <a:pt x="95556" y="208276"/>
                  </a:lnTo>
                  <a:lnTo>
                    <a:pt x="96455" y="207751"/>
                  </a:lnTo>
                  <a:lnTo>
                    <a:pt x="97205" y="207152"/>
                  </a:lnTo>
                  <a:lnTo>
                    <a:pt x="97954" y="206477"/>
                  </a:lnTo>
                  <a:lnTo>
                    <a:pt x="98629" y="205803"/>
                  </a:lnTo>
                  <a:lnTo>
                    <a:pt x="99228" y="204978"/>
                  </a:lnTo>
                  <a:lnTo>
                    <a:pt x="99753" y="204154"/>
                  </a:lnTo>
                  <a:lnTo>
                    <a:pt x="100203" y="203180"/>
                  </a:lnTo>
                  <a:lnTo>
                    <a:pt x="100577" y="202280"/>
                  </a:lnTo>
                  <a:lnTo>
                    <a:pt x="100802" y="201231"/>
                  </a:lnTo>
                  <a:lnTo>
                    <a:pt x="100952" y="200257"/>
                  </a:lnTo>
                  <a:lnTo>
                    <a:pt x="101027" y="199207"/>
                  </a:lnTo>
                  <a:lnTo>
                    <a:pt x="101027" y="10343"/>
                  </a:lnTo>
                  <a:lnTo>
                    <a:pt x="100952" y="9293"/>
                  </a:lnTo>
                  <a:lnTo>
                    <a:pt x="100802" y="8319"/>
                  </a:lnTo>
                  <a:lnTo>
                    <a:pt x="100577" y="7270"/>
                  </a:lnTo>
                  <a:lnTo>
                    <a:pt x="100203" y="6370"/>
                  </a:lnTo>
                  <a:lnTo>
                    <a:pt x="99753" y="5396"/>
                  </a:lnTo>
                  <a:lnTo>
                    <a:pt x="99228" y="4572"/>
                  </a:lnTo>
                  <a:lnTo>
                    <a:pt x="98629" y="3747"/>
                  </a:lnTo>
                  <a:lnTo>
                    <a:pt x="97954" y="3073"/>
                  </a:lnTo>
                  <a:lnTo>
                    <a:pt x="97205" y="2398"/>
                  </a:lnTo>
                  <a:lnTo>
                    <a:pt x="96455" y="1799"/>
                  </a:lnTo>
                  <a:lnTo>
                    <a:pt x="95556" y="1274"/>
                  </a:lnTo>
                  <a:lnTo>
                    <a:pt x="94657" y="824"/>
                  </a:lnTo>
                  <a:lnTo>
                    <a:pt x="93682" y="450"/>
                  </a:lnTo>
                  <a:lnTo>
                    <a:pt x="92708" y="225"/>
                  </a:lnTo>
                  <a:lnTo>
                    <a:pt x="91659" y="75"/>
                  </a:lnTo>
                  <a:lnTo>
                    <a:pt x="90610" y="0"/>
                  </a:lnTo>
                  <a:close/>
                </a:path>
              </a:pathLst>
            </a:custGeom>
            <a:solidFill>
              <a:schemeClr val="lt1"/>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 name="Google Shape;324;p31">
              <a:extLst>
                <a:ext uri="{FF2B5EF4-FFF2-40B4-BE49-F238E27FC236}">
                  <a16:creationId xmlns:a16="http://schemas.microsoft.com/office/drawing/2014/main" id="{ECB0CE76-597C-FDE3-721E-4D1085162352}"/>
                </a:ext>
              </a:extLst>
            </p:cNvPr>
            <p:cNvSpPr/>
            <p:nvPr/>
          </p:nvSpPr>
          <p:spPr>
            <a:xfrm>
              <a:off x="3557025" y="5147100"/>
              <a:ext cx="504050" cy="179900"/>
            </a:xfrm>
            <a:custGeom>
              <a:avLst/>
              <a:gdLst/>
              <a:ahLst/>
              <a:cxnLst/>
              <a:rect l="l" t="t" r="r" b="b"/>
              <a:pathLst>
                <a:path w="20162" h="7196" extrusionOk="0">
                  <a:moveTo>
                    <a:pt x="3598" y="0"/>
                  </a:moveTo>
                  <a:lnTo>
                    <a:pt x="2849" y="75"/>
                  </a:lnTo>
                  <a:lnTo>
                    <a:pt x="2174" y="300"/>
                  </a:lnTo>
                  <a:lnTo>
                    <a:pt x="1575" y="600"/>
                  </a:lnTo>
                  <a:lnTo>
                    <a:pt x="1050" y="1050"/>
                  </a:lnTo>
                  <a:lnTo>
                    <a:pt x="600" y="1574"/>
                  </a:lnTo>
                  <a:lnTo>
                    <a:pt x="301" y="2174"/>
                  </a:lnTo>
                  <a:lnTo>
                    <a:pt x="76" y="2848"/>
                  </a:lnTo>
                  <a:lnTo>
                    <a:pt x="1" y="3598"/>
                  </a:lnTo>
                  <a:lnTo>
                    <a:pt x="76" y="4347"/>
                  </a:lnTo>
                  <a:lnTo>
                    <a:pt x="301" y="5022"/>
                  </a:lnTo>
                  <a:lnTo>
                    <a:pt x="600" y="5621"/>
                  </a:lnTo>
                  <a:lnTo>
                    <a:pt x="1050" y="6146"/>
                  </a:lnTo>
                  <a:lnTo>
                    <a:pt x="1575" y="6596"/>
                  </a:lnTo>
                  <a:lnTo>
                    <a:pt x="2174" y="6896"/>
                  </a:lnTo>
                  <a:lnTo>
                    <a:pt x="2849" y="7120"/>
                  </a:lnTo>
                  <a:lnTo>
                    <a:pt x="3598" y="7195"/>
                  </a:lnTo>
                  <a:lnTo>
                    <a:pt x="16639" y="7195"/>
                  </a:lnTo>
                  <a:lnTo>
                    <a:pt x="17313" y="7120"/>
                  </a:lnTo>
                  <a:lnTo>
                    <a:pt x="17988" y="6896"/>
                  </a:lnTo>
                  <a:lnTo>
                    <a:pt x="18587" y="6596"/>
                  </a:lnTo>
                  <a:lnTo>
                    <a:pt x="19112" y="6146"/>
                  </a:lnTo>
                  <a:lnTo>
                    <a:pt x="19562" y="5621"/>
                  </a:lnTo>
                  <a:lnTo>
                    <a:pt x="19861" y="5022"/>
                  </a:lnTo>
                  <a:lnTo>
                    <a:pt x="20086" y="4347"/>
                  </a:lnTo>
                  <a:lnTo>
                    <a:pt x="20161" y="3598"/>
                  </a:lnTo>
                  <a:lnTo>
                    <a:pt x="20086" y="2848"/>
                  </a:lnTo>
                  <a:lnTo>
                    <a:pt x="19861" y="2174"/>
                  </a:lnTo>
                  <a:lnTo>
                    <a:pt x="19562" y="1574"/>
                  </a:lnTo>
                  <a:lnTo>
                    <a:pt x="19112" y="1050"/>
                  </a:lnTo>
                  <a:lnTo>
                    <a:pt x="18587" y="600"/>
                  </a:lnTo>
                  <a:lnTo>
                    <a:pt x="17988" y="300"/>
                  </a:lnTo>
                  <a:lnTo>
                    <a:pt x="17313" y="75"/>
                  </a:lnTo>
                  <a:lnTo>
                    <a:pt x="16639" y="0"/>
                  </a:lnTo>
                  <a:close/>
                </a:path>
              </a:pathLst>
            </a:custGeom>
            <a:solidFill>
              <a:schemeClr val="lt2"/>
            </a:solidFill>
            <a:ln w="19050">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 name="Google Shape;325;p31">
              <a:extLst>
                <a:ext uri="{FF2B5EF4-FFF2-40B4-BE49-F238E27FC236}">
                  <a16:creationId xmlns:a16="http://schemas.microsoft.com/office/drawing/2014/main" id="{9F460B5E-0A9A-A859-7164-D5B95A7C06C8}"/>
                </a:ext>
              </a:extLst>
            </p:cNvPr>
            <p:cNvSpPr/>
            <p:nvPr/>
          </p:nvSpPr>
          <p:spPr>
            <a:xfrm>
              <a:off x="3008050" y="423600"/>
              <a:ext cx="99325" cy="99325"/>
            </a:xfrm>
            <a:custGeom>
              <a:avLst/>
              <a:gdLst/>
              <a:ahLst/>
              <a:cxnLst/>
              <a:rect l="l" t="t" r="r" b="b"/>
              <a:pathLst>
                <a:path w="3973" h="3973" extrusionOk="0">
                  <a:moveTo>
                    <a:pt x="2024" y="1"/>
                  </a:moveTo>
                  <a:lnTo>
                    <a:pt x="1575" y="76"/>
                  </a:lnTo>
                  <a:lnTo>
                    <a:pt x="1200" y="151"/>
                  </a:lnTo>
                  <a:lnTo>
                    <a:pt x="900" y="375"/>
                  </a:lnTo>
                  <a:lnTo>
                    <a:pt x="600" y="600"/>
                  </a:lnTo>
                  <a:lnTo>
                    <a:pt x="375" y="900"/>
                  </a:lnTo>
                  <a:lnTo>
                    <a:pt x="151" y="1200"/>
                  </a:lnTo>
                  <a:lnTo>
                    <a:pt x="76" y="1575"/>
                  </a:lnTo>
                  <a:lnTo>
                    <a:pt x="1" y="2024"/>
                  </a:lnTo>
                  <a:lnTo>
                    <a:pt x="76" y="2399"/>
                  </a:lnTo>
                  <a:lnTo>
                    <a:pt x="151" y="2774"/>
                  </a:lnTo>
                  <a:lnTo>
                    <a:pt x="375" y="3073"/>
                  </a:lnTo>
                  <a:lnTo>
                    <a:pt x="600" y="3373"/>
                  </a:lnTo>
                  <a:lnTo>
                    <a:pt x="900" y="3673"/>
                  </a:lnTo>
                  <a:lnTo>
                    <a:pt x="1200" y="3823"/>
                  </a:lnTo>
                  <a:lnTo>
                    <a:pt x="1575" y="3973"/>
                  </a:lnTo>
                  <a:lnTo>
                    <a:pt x="2399" y="3973"/>
                  </a:lnTo>
                  <a:lnTo>
                    <a:pt x="2774" y="3823"/>
                  </a:lnTo>
                  <a:lnTo>
                    <a:pt x="3073" y="3673"/>
                  </a:lnTo>
                  <a:lnTo>
                    <a:pt x="3373" y="3373"/>
                  </a:lnTo>
                  <a:lnTo>
                    <a:pt x="3598" y="3073"/>
                  </a:lnTo>
                  <a:lnTo>
                    <a:pt x="3823" y="2774"/>
                  </a:lnTo>
                  <a:lnTo>
                    <a:pt x="3898" y="2399"/>
                  </a:lnTo>
                  <a:lnTo>
                    <a:pt x="3973" y="2024"/>
                  </a:lnTo>
                  <a:lnTo>
                    <a:pt x="3898" y="1575"/>
                  </a:lnTo>
                  <a:lnTo>
                    <a:pt x="3823" y="1200"/>
                  </a:lnTo>
                  <a:lnTo>
                    <a:pt x="3598" y="900"/>
                  </a:lnTo>
                  <a:lnTo>
                    <a:pt x="3373" y="600"/>
                  </a:lnTo>
                  <a:lnTo>
                    <a:pt x="3073" y="375"/>
                  </a:lnTo>
                  <a:lnTo>
                    <a:pt x="2774" y="151"/>
                  </a:lnTo>
                  <a:lnTo>
                    <a:pt x="2399" y="76"/>
                  </a:lnTo>
                  <a:lnTo>
                    <a:pt x="2024" y="1"/>
                  </a:lnTo>
                  <a:close/>
                </a:path>
              </a:pathLst>
            </a:custGeom>
            <a:solidFill>
              <a:schemeClr val="lt2"/>
            </a:solidFill>
            <a:ln w="19050">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 name="Google Shape;326;p31">
              <a:extLst>
                <a:ext uri="{FF2B5EF4-FFF2-40B4-BE49-F238E27FC236}">
                  <a16:creationId xmlns:a16="http://schemas.microsoft.com/office/drawing/2014/main" id="{1783A126-BAA4-1D84-6643-BFF88C48E9E8}"/>
                </a:ext>
              </a:extLst>
            </p:cNvPr>
            <p:cNvSpPr/>
            <p:nvPr/>
          </p:nvSpPr>
          <p:spPr>
            <a:xfrm>
              <a:off x="3566400" y="434850"/>
              <a:ext cx="487175" cy="76850"/>
            </a:xfrm>
            <a:custGeom>
              <a:avLst/>
              <a:gdLst/>
              <a:ahLst/>
              <a:cxnLst/>
              <a:rect l="l" t="t" r="r" b="b"/>
              <a:pathLst>
                <a:path w="19487" h="3074" extrusionOk="0">
                  <a:moveTo>
                    <a:pt x="1275" y="0"/>
                  </a:moveTo>
                  <a:lnTo>
                    <a:pt x="1050" y="75"/>
                  </a:lnTo>
                  <a:lnTo>
                    <a:pt x="750" y="150"/>
                  </a:lnTo>
                  <a:lnTo>
                    <a:pt x="525" y="300"/>
                  </a:lnTo>
                  <a:lnTo>
                    <a:pt x="375" y="450"/>
                  </a:lnTo>
                  <a:lnTo>
                    <a:pt x="225" y="675"/>
                  </a:lnTo>
                  <a:lnTo>
                    <a:pt x="75" y="975"/>
                  </a:lnTo>
                  <a:lnTo>
                    <a:pt x="1" y="1274"/>
                  </a:lnTo>
                  <a:lnTo>
                    <a:pt x="1" y="1574"/>
                  </a:lnTo>
                  <a:lnTo>
                    <a:pt x="1" y="1874"/>
                  </a:lnTo>
                  <a:lnTo>
                    <a:pt x="75" y="2174"/>
                  </a:lnTo>
                  <a:lnTo>
                    <a:pt x="225" y="2399"/>
                  </a:lnTo>
                  <a:lnTo>
                    <a:pt x="375" y="2623"/>
                  </a:lnTo>
                  <a:lnTo>
                    <a:pt x="525" y="2773"/>
                  </a:lnTo>
                  <a:lnTo>
                    <a:pt x="750" y="2923"/>
                  </a:lnTo>
                  <a:lnTo>
                    <a:pt x="1050" y="2998"/>
                  </a:lnTo>
                  <a:lnTo>
                    <a:pt x="1275" y="3073"/>
                  </a:lnTo>
                  <a:lnTo>
                    <a:pt x="18137" y="3073"/>
                  </a:lnTo>
                  <a:lnTo>
                    <a:pt x="18437" y="2998"/>
                  </a:lnTo>
                  <a:lnTo>
                    <a:pt x="18662" y="2923"/>
                  </a:lnTo>
                  <a:lnTo>
                    <a:pt x="18887" y="2773"/>
                  </a:lnTo>
                  <a:lnTo>
                    <a:pt x="19112" y="2623"/>
                  </a:lnTo>
                  <a:lnTo>
                    <a:pt x="19262" y="2399"/>
                  </a:lnTo>
                  <a:lnTo>
                    <a:pt x="19337" y="2174"/>
                  </a:lnTo>
                  <a:lnTo>
                    <a:pt x="19412" y="1874"/>
                  </a:lnTo>
                  <a:lnTo>
                    <a:pt x="19486" y="1574"/>
                  </a:lnTo>
                  <a:lnTo>
                    <a:pt x="19412" y="1274"/>
                  </a:lnTo>
                  <a:lnTo>
                    <a:pt x="19337" y="975"/>
                  </a:lnTo>
                  <a:lnTo>
                    <a:pt x="19262" y="675"/>
                  </a:lnTo>
                  <a:lnTo>
                    <a:pt x="19112" y="450"/>
                  </a:lnTo>
                  <a:lnTo>
                    <a:pt x="18887" y="300"/>
                  </a:lnTo>
                  <a:lnTo>
                    <a:pt x="18662" y="150"/>
                  </a:lnTo>
                  <a:lnTo>
                    <a:pt x="18437" y="75"/>
                  </a:lnTo>
                  <a:lnTo>
                    <a:pt x="18137" y="0"/>
                  </a:lnTo>
                  <a:close/>
                </a:path>
              </a:pathLst>
            </a:custGeom>
            <a:solidFill>
              <a:schemeClr val="lt2"/>
            </a:solidFill>
            <a:ln w="19050">
              <a:solidFill>
                <a:schemeClr val="tx1"/>
              </a:solid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pic>
        <p:nvPicPr>
          <p:cNvPr id="30" name="Picture 29">
            <a:extLst>
              <a:ext uri="{FF2B5EF4-FFF2-40B4-BE49-F238E27FC236}">
                <a16:creationId xmlns:a16="http://schemas.microsoft.com/office/drawing/2014/main" id="{8EAE0FDB-D3C7-4883-B991-1797F3A0B30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25495" y="6356350"/>
            <a:ext cx="3057525" cy="371475"/>
          </a:xfrm>
          <a:prstGeom prst="rect">
            <a:avLst/>
          </a:prstGeom>
        </p:spPr>
      </p:pic>
      <p:sp>
        <p:nvSpPr>
          <p:cNvPr id="3" name="Text Placeholder 2">
            <a:extLst>
              <a:ext uri="{FF2B5EF4-FFF2-40B4-BE49-F238E27FC236}">
                <a16:creationId xmlns:a16="http://schemas.microsoft.com/office/drawing/2014/main" id="{E53A1947-89C8-4F3F-9069-03351050BFE0}"/>
              </a:ext>
            </a:extLst>
          </p:cNvPr>
          <p:cNvSpPr>
            <a:spLocks noGrp="1"/>
          </p:cNvSpPr>
          <p:nvPr>
            <p:ph type="body" sz="quarter" idx="13"/>
          </p:nvPr>
        </p:nvSpPr>
        <p:spPr>
          <a:xfrm>
            <a:off x="1041400" y="1889125"/>
            <a:ext cx="4557713" cy="44672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6724552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10" name="Picture Placeholder 8" descr="photo of palm leaf on pink background&#10;">
            <a:extLst>
              <a:ext uri="{FF2B5EF4-FFF2-40B4-BE49-F238E27FC236}">
                <a16:creationId xmlns:a16="http://schemas.microsoft.com/office/drawing/2014/main" id="{E987AC57-CBB8-467C-8A39-019EA33D08DD}"/>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1524" y="0"/>
            <a:ext cx="12188952" cy="6858000"/>
          </a:xfrm>
          <a:prstGeom prst="rect">
            <a:avLst/>
          </a:prstGeom>
        </p:spPr>
      </p:pic>
      <p:sp>
        <p:nvSpPr>
          <p:cNvPr id="13" name="Rectangle 12">
            <a:extLst>
              <a:ext uri="{FF2B5EF4-FFF2-40B4-BE49-F238E27FC236}">
                <a16:creationId xmlns:a16="http://schemas.microsoft.com/office/drawing/2014/main" id="{C11192F3-A424-430E-B4BC-525DF06AE72E}"/>
              </a:ext>
              <a:ext uri="{C183D7F6-B498-43B3-948B-1728B52AA6E4}">
                <adec:decorative xmlns:adec="http://schemas.microsoft.com/office/drawing/2017/decorative" val="1"/>
              </a:ext>
            </a:extLst>
          </p:cNvPr>
          <p:cNvSpPr/>
          <p:nvPr userDrawn="1"/>
        </p:nvSpPr>
        <p:spPr>
          <a:xfrm>
            <a:off x="915924" y="777240"/>
            <a:ext cx="10360152" cy="5303520"/>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C25C416-A3A2-4CF9-9532-2C0BFB51CFDF}"/>
              </a:ext>
            </a:extLst>
          </p:cNvPr>
          <p:cNvSpPr>
            <a:spLocks noGrp="1"/>
          </p:cNvSpPr>
          <p:nvPr>
            <p:ph type="ctrTitle"/>
          </p:nvPr>
        </p:nvSpPr>
        <p:spPr>
          <a:xfrm>
            <a:off x="6730584" y="1901952"/>
            <a:ext cx="3937416" cy="2387600"/>
          </a:xfrm>
        </p:spPr>
        <p:txBody>
          <a:bodyPr anchor="b">
            <a:normAutofit/>
          </a:bodyPr>
          <a:lstStyle>
            <a:lvl1pPr algn="l">
              <a:defRPr sz="4000"/>
            </a:lvl1pPr>
          </a:lstStyle>
          <a:p>
            <a:r>
              <a:rPr lang="en-US"/>
              <a:t>Click to edit Master title style</a:t>
            </a:r>
          </a:p>
        </p:txBody>
      </p:sp>
      <p:sp>
        <p:nvSpPr>
          <p:cNvPr id="9" name="Subtitle 2">
            <a:extLst>
              <a:ext uri="{FF2B5EF4-FFF2-40B4-BE49-F238E27FC236}">
                <a16:creationId xmlns:a16="http://schemas.microsoft.com/office/drawing/2014/main" id="{8FD8B2AA-F7CC-4211-87D1-ABF49E99949D}"/>
              </a:ext>
            </a:extLst>
          </p:cNvPr>
          <p:cNvSpPr>
            <a:spLocks noGrp="1"/>
          </p:cNvSpPr>
          <p:nvPr>
            <p:ph type="subTitle" idx="1"/>
          </p:nvPr>
        </p:nvSpPr>
        <p:spPr>
          <a:xfrm>
            <a:off x="6730584" y="4379976"/>
            <a:ext cx="3937416" cy="572798"/>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1" name="Picture Placeholder 10">
            <a:extLst>
              <a:ext uri="{FF2B5EF4-FFF2-40B4-BE49-F238E27FC236}">
                <a16:creationId xmlns:a16="http://schemas.microsoft.com/office/drawing/2014/main" id="{8CAF1BA5-EAFF-4D55-A445-675B1CEF4894}"/>
              </a:ext>
            </a:extLst>
          </p:cNvPr>
          <p:cNvSpPr>
            <a:spLocks noGrp="1"/>
          </p:cNvSpPr>
          <p:nvPr>
            <p:ph type="pic" sz="quarter" idx="15"/>
          </p:nvPr>
        </p:nvSpPr>
        <p:spPr>
          <a:xfrm>
            <a:off x="1393825" y="1143000"/>
            <a:ext cx="5029200" cy="4572000"/>
          </a:xfrm>
          <a:solidFill>
            <a:schemeClr val="accent4"/>
          </a:solidFill>
        </p:spPr>
        <p:txBody>
          <a:bodyPr/>
          <a:lstStyle/>
          <a:p>
            <a:r>
              <a:rPr lang="en-US" dirty="0"/>
              <a:t>Click icon to add picture</a:t>
            </a:r>
          </a:p>
        </p:txBody>
      </p:sp>
    </p:spTree>
    <p:extLst>
      <p:ext uri="{BB962C8B-B14F-4D97-AF65-F5344CB8AC3E}">
        <p14:creationId xmlns:p14="http://schemas.microsoft.com/office/powerpoint/2010/main" val="75254190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Mission Statement">
    <p:spTree>
      <p:nvGrpSpPr>
        <p:cNvPr id="1" name=""/>
        <p:cNvGrpSpPr/>
        <p:nvPr/>
      </p:nvGrpSpPr>
      <p:grpSpPr>
        <a:xfrm>
          <a:off x="0" y="0"/>
          <a:ext cx="0" cy="0"/>
          <a:chOff x="0" y="0"/>
          <a:chExt cx="0" cy="0"/>
        </a:xfrm>
      </p:grpSpPr>
      <p:pic>
        <p:nvPicPr>
          <p:cNvPr id="9" name="Picture Placeholder 8" descr="Photo of palm tree leaves&#10;">
            <a:extLst>
              <a:ext uri="{FF2B5EF4-FFF2-40B4-BE49-F238E27FC236}">
                <a16:creationId xmlns:a16="http://schemas.microsoft.com/office/drawing/2014/main" id="{A048BE5A-008A-4FF6-883D-F5F006940AB7}"/>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524" y="0"/>
            <a:ext cx="12188952" cy="6858000"/>
          </a:xfrm>
          <a:prstGeom prst="rect">
            <a:avLst/>
          </a:prstGeom>
        </p:spPr>
      </p:pic>
      <p:sp>
        <p:nvSpPr>
          <p:cNvPr id="10" name="Rectangle 9">
            <a:extLst>
              <a:ext uri="{FF2B5EF4-FFF2-40B4-BE49-F238E27FC236}">
                <a16:creationId xmlns:a16="http://schemas.microsoft.com/office/drawing/2014/main" id="{B581EE29-7D44-4587-82CF-1233814B7533}"/>
              </a:ext>
            </a:extLst>
          </p:cNvPr>
          <p:cNvSpPr/>
          <p:nvPr userDrawn="1"/>
        </p:nvSpPr>
        <p:spPr>
          <a:xfrm>
            <a:off x="915924" y="777240"/>
            <a:ext cx="10360152" cy="5303520"/>
          </a:xfrm>
          <a:prstGeom prst="rect">
            <a:avLst/>
          </a:prstGeom>
          <a:solidFill>
            <a:schemeClr val="accent5">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Picture Placeholder 10">
            <a:extLst>
              <a:ext uri="{FF2B5EF4-FFF2-40B4-BE49-F238E27FC236}">
                <a16:creationId xmlns:a16="http://schemas.microsoft.com/office/drawing/2014/main" id="{D9DE5763-72AE-43A2-A15B-0A85851E826B}"/>
              </a:ext>
            </a:extLst>
          </p:cNvPr>
          <p:cNvSpPr>
            <a:spLocks noGrp="1"/>
          </p:cNvSpPr>
          <p:nvPr>
            <p:ph type="pic" sz="quarter" idx="15"/>
          </p:nvPr>
        </p:nvSpPr>
        <p:spPr>
          <a:xfrm>
            <a:off x="6099048" y="777240"/>
            <a:ext cx="5184648" cy="5303520"/>
          </a:xfrm>
          <a:solidFill>
            <a:schemeClr val="accent4"/>
          </a:solidFill>
        </p:spPr>
        <p:txBody>
          <a:bodyPr/>
          <a:lstStyle/>
          <a:p>
            <a:r>
              <a:rPr lang="en-US" dirty="0"/>
              <a:t>Click icon to add picture</a:t>
            </a:r>
          </a:p>
        </p:txBody>
      </p:sp>
      <p:sp>
        <p:nvSpPr>
          <p:cNvPr id="2" name="Title 1">
            <a:extLst>
              <a:ext uri="{FF2B5EF4-FFF2-40B4-BE49-F238E27FC236}">
                <a16:creationId xmlns:a16="http://schemas.microsoft.com/office/drawing/2014/main" id="{A4AE12D1-08AF-45E9-A34A-BDE9E860BAA2}"/>
              </a:ext>
            </a:extLst>
          </p:cNvPr>
          <p:cNvSpPr>
            <a:spLocks noGrp="1"/>
          </p:cNvSpPr>
          <p:nvPr>
            <p:ph type="title"/>
          </p:nvPr>
        </p:nvSpPr>
        <p:spPr>
          <a:xfrm>
            <a:off x="1463040" y="1828800"/>
            <a:ext cx="4087368" cy="841248"/>
          </a:xfrm>
        </p:spPr>
        <p:txBody>
          <a:bodyPr>
            <a:normAutofit/>
          </a:bodyPr>
          <a:lstStyle>
            <a:lvl1pPr>
              <a:defRPr sz="4000"/>
            </a:lvl1pPr>
          </a:lstStyle>
          <a:p>
            <a:r>
              <a:rPr lang="en-US"/>
              <a:t>Click to edit Master title style</a:t>
            </a:r>
          </a:p>
        </p:txBody>
      </p:sp>
      <p:sp>
        <p:nvSpPr>
          <p:cNvPr id="3" name="Content Placeholder 2">
            <a:extLst>
              <a:ext uri="{FF2B5EF4-FFF2-40B4-BE49-F238E27FC236}">
                <a16:creationId xmlns:a16="http://schemas.microsoft.com/office/drawing/2014/main" id="{BF8F5A6A-E29E-401A-801A-8FD9CAABA7A5}"/>
              </a:ext>
            </a:extLst>
          </p:cNvPr>
          <p:cNvSpPr>
            <a:spLocks noGrp="1"/>
          </p:cNvSpPr>
          <p:nvPr>
            <p:ph idx="1" hasCustomPrompt="1"/>
          </p:nvPr>
        </p:nvSpPr>
        <p:spPr>
          <a:xfrm>
            <a:off x="1463040" y="2799983"/>
            <a:ext cx="4087368" cy="2203704"/>
          </a:xfrm>
        </p:spPr>
        <p:txBody>
          <a:bodyPr>
            <a:normAutofit/>
          </a:bodyPr>
          <a:lstStyle>
            <a:lvl1pPr marL="0" indent="0">
              <a:lnSpc>
                <a:spcPts val="2200"/>
              </a:lnSpc>
              <a:buNone/>
              <a:defRPr sz="1400"/>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text</a:t>
            </a:r>
          </a:p>
        </p:txBody>
      </p:sp>
      <p:sp>
        <p:nvSpPr>
          <p:cNvPr id="4" name="Date Placeholder 3">
            <a:extLst>
              <a:ext uri="{FF2B5EF4-FFF2-40B4-BE49-F238E27FC236}">
                <a16:creationId xmlns:a16="http://schemas.microsoft.com/office/drawing/2014/main" id="{3EDAC16E-5725-4AC1-AB85-871F25D26688}"/>
              </a:ext>
            </a:extLst>
          </p:cNvPr>
          <p:cNvSpPr>
            <a:spLocks noGrp="1"/>
          </p:cNvSpPr>
          <p:nvPr>
            <p:ph type="dt" sz="half" idx="10"/>
          </p:nvPr>
        </p:nvSpPr>
        <p:spPr/>
        <p:txBody>
          <a:bodyPr/>
          <a:lstStyle>
            <a:lvl1pPr>
              <a:defRPr>
                <a:solidFill>
                  <a:schemeClr val="bg1">
                    <a:lumMod val="75000"/>
                  </a:schemeClr>
                </a:solidFill>
              </a:defRPr>
            </a:lvl1pPr>
          </a:lstStyle>
          <a:p>
            <a:r>
              <a:rPr lang="en-US" dirty="0"/>
              <a:t>20XX</a:t>
            </a:r>
          </a:p>
        </p:txBody>
      </p:sp>
      <p:sp>
        <p:nvSpPr>
          <p:cNvPr id="5" name="Footer Placeholder 4">
            <a:extLst>
              <a:ext uri="{FF2B5EF4-FFF2-40B4-BE49-F238E27FC236}">
                <a16:creationId xmlns:a16="http://schemas.microsoft.com/office/drawing/2014/main" id="{FD10B5D8-71E9-48DC-A04C-559359603CB0}"/>
              </a:ext>
            </a:extLst>
          </p:cNvPr>
          <p:cNvSpPr>
            <a:spLocks noGrp="1"/>
          </p:cNvSpPr>
          <p:nvPr>
            <p:ph type="ftr" sz="quarter" idx="11"/>
          </p:nvPr>
        </p:nvSpPr>
        <p:spPr/>
        <p:txBody>
          <a:bodyPr/>
          <a:lstStyle/>
          <a:p>
            <a:r>
              <a:rPr lang="en-US" dirty="0"/>
              <a:t>Contoso business plan</a:t>
            </a:r>
          </a:p>
        </p:txBody>
      </p:sp>
      <p:sp>
        <p:nvSpPr>
          <p:cNvPr id="6" name="Slide Number Placeholder 5">
            <a:extLst>
              <a:ext uri="{FF2B5EF4-FFF2-40B4-BE49-F238E27FC236}">
                <a16:creationId xmlns:a16="http://schemas.microsoft.com/office/drawing/2014/main" id="{A0FDD81F-9379-48E6-9B14-83486F920A39}"/>
              </a:ext>
            </a:extLst>
          </p:cNvPr>
          <p:cNvSpPr>
            <a:spLocks noGrp="1"/>
          </p:cNvSpPr>
          <p:nvPr>
            <p:ph type="sldNum" sz="quarter" idx="12"/>
          </p:nvPr>
        </p:nvSpPr>
        <p:spPr/>
        <p:txBody>
          <a:bodyPr/>
          <a:lstStyle/>
          <a:p>
            <a:fld id="{B5CEABB6-07DC-46E8-9B57-56EC44A396E5}" type="slidenum">
              <a:rPr lang="en-US" smtClean="0"/>
              <a:t>‹#›</a:t>
            </a:fld>
            <a:endParaRPr lang="en-US" dirty="0"/>
          </a:p>
        </p:txBody>
      </p:sp>
    </p:spTree>
    <p:extLst>
      <p:ext uri="{BB962C8B-B14F-4D97-AF65-F5344CB8AC3E}">
        <p14:creationId xmlns:p14="http://schemas.microsoft.com/office/powerpoint/2010/main" val="349094876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Team">
    <p:spTree>
      <p:nvGrpSpPr>
        <p:cNvPr id="1" name=""/>
        <p:cNvGrpSpPr/>
        <p:nvPr/>
      </p:nvGrpSpPr>
      <p:grpSpPr>
        <a:xfrm>
          <a:off x="0" y="0"/>
          <a:ext cx="0" cy="0"/>
          <a:chOff x="0" y="0"/>
          <a:chExt cx="0" cy="0"/>
        </a:xfrm>
      </p:grpSpPr>
      <p:pic>
        <p:nvPicPr>
          <p:cNvPr id="21" name="Picture Placeholder 64">
            <a:extLst>
              <a:ext uri="{FF2B5EF4-FFF2-40B4-BE49-F238E27FC236}">
                <a16:creationId xmlns:a16="http://schemas.microsoft.com/office/drawing/2014/main" id="{D73C250B-F170-486D-A636-FAA4ED926C3C}"/>
              </a:ext>
            </a:extLst>
          </p:cNvPr>
          <p:cNvPicPr>
            <a:picLocks noChangeAspect="1"/>
          </p:cNvPicPr>
          <p:nvPr userDrawn="1"/>
        </p:nvPicPr>
        <p:blipFill rotWithShape="1">
          <a:blip r:embed="rId2">
            <a:alphaModFix amt="44000"/>
            <a:extLst>
              <a:ext uri="{28A0092B-C50C-407E-A947-70E740481C1C}">
                <a14:useLocalDpi xmlns:a14="http://schemas.microsoft.com/office/drawing/2010/main"/>
              </a:ext>
            </a:extLst>
          </a:blip>
          <a:srcRect/>
          <a:stretch/>
        </p:blipFill>
        <p:spPr>
          <a:xfrm rot="10800000">
            <a:off x="1588" y="0"/>
            <a:ext cx="12188825" cy="6858000"/>
          </a:xfrm>
          <a:prstGeom prst="rect">
            <a:avLst/>
          </a:prstGeom>
          <a:solidFill>
            <a:schemeClr val="accent1"/>
          </a:solidFill>
        </p:spPr>
      </p:pic>
      <p:sp>
        <p:nvSpPr>
          <p:cNvPr id="2" name="Title 1">
            <a:extLst>
              <a:ext uri="{FF2B5EF4-FFF2-40B4-BE49-F238E27FC236}">
                <a16:creationId xmlns:a16="http://schemas.microsoft.com/office/drawing/2014/main" id="{A1F8C642-49FB-4E16-A3A0-B2ACBEABFFD6}"/>
              </a:ext>
            </a:extLst>
          </p:cNvPr>
          <p:cNvSpPr>
            <a:spLocks noGrp="1"/>
          </p:cNvSpPr>
          <p:nvPr>
            <p:ph type="title"/>
          </p:nvPr>
        </p:nvSpPr>
        <p:spPr/>
        <p:txBody>
          <a:bodyPr>
            <a:normAutofit/>
          </a:bodyPr>
          <a:lstStyle>
            <a:lvl1pPr>
              <a:defRPr sz="3600"/>
            </a:lvl1pPr>
          </a:lstStyle>
          <a:p>
            <a:r>
              <a:rPr lang="en-US"/>
              <a:t>Click to edit Master title style</a:t>
            </a:r>
          </a:p>
        </p:txBody>
      </p:sp>
      <p:sp>
        <p:nvSpPr>
          <p:cNvPr id="8" name="Picture Placeholder 7">
            <a:extLst>
              <a:ext uri="{FF2B5EF4-FFF2-40B4-BE49-F238E27FC236}">
                <a16:creationId xmlns:a16="http://schemas.microsoft.com/office/drawing/2014/main" id="{DAE32DAA-2F83-4F0B-B593-EAEC38A22BFF}"/>
              </a:ext>
            </a:extLst>
          </p:cNvPr>
          <p:cNvSpPr>
            <a:spLocks noGrp="1"/>
          </p:cNvSpPr>
          <p:nvPr>
            <p:ph type="pic" sz="quarter" idx="15"/>
          </p:nvPr>
        </p:nvSpPr>
        <p:spPr>
          <a:xfrm>
            <a:off x="838200" y="1975104"/>
            <a:ext cx="2103120" cy="3017520"/>
          </a:xfrm>
          <a:solidFill>
            <a:schemeClr val="accent4"/>
          </a:solidFill>
          <a:ln w="88900">
            <a:solidFill>
              <a:schemeClr val="bg1"/>
            </a:solidFill>
            <a:miter lim="800000"/>
          </a:ln>
          <a:effectLst>
            <a:outerShdw blurRad="127000" dist="38100" dir="2700000" algn="ctr" rotWithShape="0">
              <a:schemeClr val="tx1">
                <a:alpha val="40000"/>
              </a:schemeClr>
            </a:outerShdw>
          </a:effectLst>
        </p:spPr>
        <p:txBody>
          <a:bodyPr/>
          <a:lstStyle/>
          <a:p>
            <a:r>
              <a:rPr lang="en-US" dirty="0"/>
              <a:t>Click icon to add picture</a:t>
            </a:r>
          </a:p>
        </p:txBody>
      </p:sp>
      <p:sp>
        <p:nvSpPr>
          <p:cNvPr id="13" name="Text Placeholder 12">
            <a:extLst>
              <a:ext uri="{FF2B5EF4-FFF2-40B4-BE49-F238E27FC236}">
                <a16:creationId xmlns:a16="http://schemas.microsoft.com/office/drawing/2014/main" id="{6F62CE30-AF00-49C9-BB4C-FF4623AE4882}"/>
              </a:ext>
            </a:extLst>
          </p:cNvPr>
          <p:cNvSpPr>
            <a:spLocks noGrp="1"/>
          </p:cNvSpPr>
          <p:nvPr>
            <p:ph type="body" sz="quarter" idx="19" hasCustomPrompt="1"/>
          </p:nvPr>
        </p:nvSpPr>
        <p:spPr>
          <a:xfrm>
            <a:off x="838200" y="5249545"/>
            <a:ext cx="2103438" cy="274320"/>
          </a:xfrm>
        </p:spPr>
        <p:txBody>
          <a:bodyPr>
            <a:noAutofit/>
          </a:bodyPr>
          <a:lstStyle>
            <a:lvl1pPr marL="0" indent="0" algn="ctr">
              <a:buNone/>
              <a:defRPr sz="1400">
                <a:latin typeface="+mj-lt"/>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Name</a:t>
            </a:r>
          </a:p>
        </p:txBody>
      </p:sp>
      <p:sp>
        <p:nvSpPr>
          <p:cNvPr id="14" name="Text Placeholder 12">
            <a:extLst>
              <a:ext uri="{FF2B5EF4-FFF2-40B4-BE49-F238E27FC236}">
                <a16:creationId xmlns:a16="http://schemas.microsoft.com/office/drawing/2014/main" id="{11E27B3C-F9CB-489A-B87D-B019E802464C}"/>
              </a:ext>
            </a:extLst>
          </p:cNvPr>
          <p:cNvSpPr>
            <a:spLocks noGrp="1"/>
          </p:cNvSpPr>
          <p:nvPr>
            <p:ph type="body" sz="quarter" idx="20" hasCustomPrompt="1"/>
          </p:nvPr>
        </p:nvSpPr>
        <p:spPr>
          <a:xfrm>
            <a:off x="837882" y="5538152"/>
            <a:ext cx="2103438" cy="274320"/>
          </a:xfrm>
        </p:spPr>
        <p:txBody>
          <a:bodyPr>
            <a:noAutofit/>
          </a:bodyPr>
          <a:lstStyle>
            <a:lvl1pPr marL="0" indent="0" algn="ctr">
              <a:buNone/>
              <a:defRPr sz="1400">
                <a:latin typeface="+mn-lt"/>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Title</a:t>
            </a:r>
          </a:p>
        </p:txBody>
      </p:sp>
      <p:sp>
        <p:nvSpPr>
          <p:cNvPr id="9" name="Picture Placeholder 7">
            <a:extLst>
              <a:ext uri="{FF2B5EF4-FFF2-40B4-BE49-F238E27FC236}">
                <a16:creationId xmlns:a16="http://schemas.microsoft.com/office/drawing/2014/main" id="{DE0F61DF-6086-4D91-A1DB-0C91BD225C02}"/>
              </a:ext>
            </a:extLst>
          </p:cNvPr>
          <p:cNvSpPr>
            <a:spLocks noGrp="1"/>
          </p:cNvSpPr>
          <p:nvPr>
            <p:ph type="pic" sz="quarter" idx="16"/>
          </p:nvPr>
        </p:nvSpPr>
        <p:spPr>
          <a:xfrm>
            <a:off x="3642360" y="1975104"/>
            <a:ext cx="2103120" cy="3017520"/>
          </a:xfrm>
          <a:solidFill>
            <a:schemeClr val="accent4"/>
          </a:solidFill>
          <a:ln w="88900">
            <a:solidFill>
              <a:schemeClr val="bg1"/>
            </a:solidFill>
            <a:miter lim="800000"/>
          </a:ln>
          <a:effectLst>
            <a:outerShdw blurRad="127000" dist="38100" dir="2700000" algn="ctr" rotWithShape="0">
              <a:schemeClr val="tx1">
                <a:alpha val="40000"/>
              </a:schemeClr>
            </a:outerShdw>
          </a:effectLst>
        </p:spPr>
        <p:txBody>
          <a:bodyPr/>
          <a:lstStyle/>
          <a:p>
            <a:r>
              <a:rPr lang="en-US" dirty="0"/>
              <a:t>Click icon to add picture</a:t>
            </a:r>
          </a:p>
        </p:txBody>
      </p:sp>
      <p:sp>
        <p:nvSpPr>
          <p:cNvPr id="15" name="Text Placeholder 12">
            <a:extLst>
              <a:ext uri="{FF2B5EF4-FFF2-40B4-BE49-F238E27FC236}">
                <a16:creationId xmlns:a16="http://schemas.microsoft.com/office/drawing/2014/main" id="{DD1B9ECE-8B72-4E8C-BF0F-42BAD333E58F}"/>
              </a:ext>
            </a:extLst>
          </p:cNvPr>
          <p:cNvSpPr>
            <a:spLocks noGrp="1"/>
          </p:cNvSpPr>
          <p:nvPr>
            <p:ph type="body" sz="quarter" idx="21" hasCustomPrompt="1"/>
          </p:nvPr>
        </p:nvSpPr>
        <p:spPr>
          <a:xfrm>
            <a:off x="3642678" y="5249545"/>
            <a:ext cx="2103438" cy="274320"/>
          </a:xfrm>
        </p:spPr>
        <p:txBody>
          <a:bodyPr>
            <a:noAutofit/>
          </a:bodyPr>
          <a:lstStyle>
            <a:lvl1pPr marL="0" indent="0" algn="ctr">
              <a:buNone/>
              <a:defRPr sz="1400">
                <a:latin typeface="+mj-lt"/>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Name</a:t>
            </a:r>
          </a:p>
        </p:txBody>
      </p:sp>
      <p:sp>
        <p:nvSpPr>
          <p:cNvPr id="16" name="Text Placeholder 12">
            <a:extLst>
              <a:ext uri="{FF2B5EF4-FFF2-40B4-BE49-F238E27FC236}">
                <a16:creationId xmlns:a16="http://schemas.microsoft.com/office/drawing/2014/main" id="{CC01C00D-D845-4EA4-ACEA-80430CEC0EAD}"/>
              </a:ext>
            </a:extLst>
          </p:cNvPr>
          <p:cNvSpPr>
            <a:spLocks noGrp="1"/>
          </p:cNvSpPr>
          <p:nvPr>
            <p:ph type="body" sz="quarter" idx="22" hasCustomPrompt="1"/>
          </p:nvPr>
        </p:nvSpPr>
        <p:spPr>
          <a:xfrm>
            <a:off x="3642360" y="5538152"/>
            <a:ext cx="2103438" cy="274320"/>
          </a:xfrm>
        </p:spPr>
        <p:txBody>
          <a:bodyPr>
            <a:noAutofit/>
          </a:bodyPr>
          <a:lstStyle>
            <a:lvl1pPr marL="0" indent="0" algn="ctr">
              <a:buNone/>
              <a:defRPr sz="1400">
                <a:latin typeface="+mn-lt"/>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Title</a:t>
            </a:r>
          </a:p>
        </p:txBody>
      </p:sp>
      <p:sp>
        <p:nvSpPr>
          <p:cNvPr id="10" name="Picture Placeholder 7">
            <a:extLst>
              <a:ext uri="{FF2B5EF4-FFF2-40B4-BE49-F238E27FC236}">
                <a16:creationId xmlns:a16="http://schemas.microsoft.com/office/drawing/2014/main" id="{E36DA0C1-756A-41EF-BD41-B210DAD57AC5}"/>
              </a:ext>
            </a:extLst>
          </p:cNvPr>
          <p:cNvSpPr>
            <a:spLocks noGrp="1"/>
          </p:cNvSpPr>
          <p:nvPr>
            <p:ph type="pic" sz="quarter" idx="17"/>
          </p:nvPr>
        </p:nvSpPr>
        <p:spPr>
          <a:xfrm>
            <a:off x="6446520" y="1975104"/>
            <a:ext cx="2103120" cy="3017520"/>
          </a:xfrm>
          <a:solidFill>
            <a:schemeClr val="accent4"/>
          </a:solidFill>
          <a:ln w="88900">
            <a:solidFill>
              <a:schemeClr val="bg1"/>
            </a:solidFill>
            <a:miter lim="800000"/>
          </a:ln>
          <a:effectLst>
            <a:outerShdw blurRad="127000" dist="38100" dir="2700000" algn="ctr" rotWithShape="0">
              <a:schemeClr val="tx1">
                <a:alpha val="40000"/>
              </a:schemeClr>
            </a:outerShdw>
          </a:effectLst>
        </p:spPr>
        <p:txBody>
          <a:bodyPr/>
          <a:lstStyle/>
          <a:p>
            <a:r>
              <a:rPr lang="en-US" dirty="0"/>
              <a:t>Click icon to add picture</a:t>
            </a:r>
          </a:p>
        </p:txBody>
      </p:sp>
      <p:sp>
        <p:nvSpPr>
          <p:cNvPr id="17" name="Text Placeholder 12">
            <a:extLst>
              <a:ext uri="{FF2B5EF4-FFF2-40B4-BE49-F238E27FC236}">
                <a16:creationId xmlns:a16="http://schemas.microsoft.com/office/drawing/2014/main" id="{22C7D19B-8BCA-4A46-A531-C74F00C501A0}"/>
              </a:ext>
            </a:extLst>
          </p:cNvPr>
          <p:cNvSpPr>
            <a:spLocks noGrp="1"/>
          </p:cNvSpPr>
          <p:nvPr>
            <p:ph type="body" sz="quarter" idx="23" hasCustomPrompt="1"/>
          </p:nvPr>
        </p:nvSpPr>
        <p:spPr>
          <a:xfrm>
            <a:off x="6446204" y="5249545"/>
            <a:ext cx="2103438" cy="274320"/>
          </a:xfrm>
        </p:spPr>
        <p:txBody>
          <a:bodyPr>
            <a:noAutofit/>
          </a:bodyPr>
          <a:lstStyle>
            <a:lvl1pPr marL="0" indent="0" algn="ctr">
              <a:buNone/>
              <a:defRPr sz="1400">
                <a:latin typeface="+mj-lt"/>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Name</a:t>
            </a:r>
          </a:p>
        </p:txBody>
      </p:sp>
      <p:sp>
        <p:nvSpPr>
          <p:cNvPr id="18" name="Text Placeholder 12">
            <a:extLst>
              <a:ext uri="{FF2B5EF4-FFF2-40B4-BE49-F238E27FC236}">
                <a16:creationId xmlns:a16="http://schemas.microsoft.com/office/drawing/2014/main" id="{A1BA12AE-AA7B-4898-AE4C-6EF1BF0293B3}"/>
              </a:ext>
            </a:extLst>
          </p:cNvPr>
          <p:cNvSpPr>
            <a:spLocks noGrp="1"/>
          </p:cNvSpPr>
          <p:nvPr>
            <p:ph type="body" sz="quarter" idx="24" hasCustomPrompt="1"/>
          </p:nvPr>
        </p:nvSpPr>
        <p:spPr>
          <a:xfrm>
            <a:off x="6445886" y="5538152"/>
            <a:ext cx="2103438" cy="274320"/>
          </a:xfrm>
        </p:spPr>
        <p:txBody>
          <a:bodyPr>
            <a:noAutofit/>
          </a:bodyPr>
          <a:lstStyle>
            <a:lvl1pPr marL="0" indent="0" algn="ctr">
              <a:buNone/>
              <a:defRPr sz="1400">
                <a:latin typeface="+mn-lt"/>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Title</a:t>
            </a:r>
          </a:p>
        </p:txBody>
      </p:sp>
      <p:sp>
        <p:nvSpPr>
          <p:cNvPr id="11" name="Picture Placeholder 7">
            <a:extLst>
              <a:ext uri="{FF2B5EF4-FFF2-40B4-BE49-F238E27FC236}">
                <a16:creationId xmlns:a16="http://schemas.microsoft.com/office/drawing/2014/main" id="{C824A7A5-D0EA-414B-A57F-AFC09799DF81}"/>
              </a:ext>
            </a:extLst>
          </p:cNvPr>
          <p:cNvSpPr>
            <a:spLocks noGrp="1"/>
          </p:cNvSpPr>
          <p:nvPr>
            <p:ph type="pic" sz="quarter" idx="18"/>
          </p:nvPr>
        </p:nvSpPr>
        <p:spPr>
          <a:xfrm>
            <a:off x="9250680" y="1975104"/>
            <a:ext cx="2103120" cy="3017520"/>
          </a:xfrm>
          <a:solidFill>
            <a:schemeClr val="accent4"/>
          </a:solidFill>
          <a:ln w="88900">
            <a:solidFill>
              <a:schemeClr val="bg1"/>
            </a:solidFill>
            <a:miter lim="800000"/>
          </a:ln>
          <a:effectLst>
            <a:outerShdw blurRad="127000" dist="38100" dir="2700000" algn="ctr" rotWithShape="0">
              <a:schemeClr val="tx1">
                <a:alpha val="40000"/>
              </a:schemeClr>
            </a:outerShdw>
          </a:effectLst>
        </p:spPr>
        <p:txBody>
          <a:bodyPr/>
          <a:lstStyle/>
          <a:p>
            <a:r>
              <a:rPr lang="en-US" dirty="0"/>
              <a:t>Click icon to add picture</a:t>
            </a:r>
          </a:p>
        </p:txBody>
      </p:sp>
      <p:sp>
        <p:nvSpPr>
          <p:cNvPr id="19" name="Text Placeholder 12">
            <a:extLst>
              <a:ext uri="{FF2B5EF4-FFF2-40B4-BE49-F238E27FC236}">
                <a16:creationId xmlns:a16="http://schemas.microsoft.com/office/drawing/2014/main" id="{0CCA0A92-44E0-4256-BDF5-D01C27404DC8}"/>
              </a:ext>
            </a:extLst>
          </p:cNvPr>
          <p:cNvSpPr>
            <a:spLocks noGrp="1"/>
          </p:cNvSpPr>
          <p:nvPr>
            <p:ph type="body" sz="quarter" idx="25" hasCustomPrompt="1"/>
          </p:nvPr>
        </p:nvSpPr>
        <p:spPr>
          <a:xfrm>
            <a:off x="9249412" y="5249545"/>
            <a:ext cx="2103438" cy="274320"/>
          </a:xfrm>
        </p:spPr>
        <p:txBody>
          <a:bodyPr>
            <a:noAutofit/>
          </a:bodyPr>
          <a:lstStyle>
            <a:lvl1pPr marL="0" indent="0" algn="ctr">
              <a:buNone/>
              <a:defRPr sz="1400">
                <a:latin typeface="+mj-lt"/>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Name</a:t>
            </a:r>
          </a:p>
        </p:txBody>
      </p:sp>
      <p:sp>
        <p:nvSpPr>
          <p:cNvPr id="20" name="Text Placeholder 12">
            <a:extLst>
              <a:ext uri="{FF2B5EF4-FFF2-40B4-BE49-F238E27FC236}">
                <a16:creationId xmlns:a16="http://schemas.microsoft.com/office/drawing/2014/main" id="{16D5C7BE-6D3E-4E7E-BBE6-230B10C2F439}"/>
              </a:ext>
            </a:extLst>
          </p:cNvPr>
          <p:cNvSpPr>
            <a:spLocks noGrp="1"/>
          </p:cNvSpPr>
          <p:nvPr>
            <p:ph type="body" sz="quarter" idx="26" hasCustomPrompt="1"/>
          </p:nvPr>
        </p:nvSpPr>
        <p:spPr>
          <a:xfrm>
            <a:off x="9249094" y="5538152"/>
            <a:ext cx="2103438" cy="274320"/>
          </a:xfrm>
        </p:spPr>
        <p:txBody>
          <a:bodyPr>
            <a:noAutofit/>
          </a:bodyPr>
          <a:lstStyle>
            <a:lvl1pPr marL="0" indent="0" algn="ctr">
              <a:buNone/>
              <a:defRPr sz="1400">
                <a:latin typeface="+mn-lt"/>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Title</a:t>
            </a:r>
          </a:p>
        </p:txBody>
      </p:sp>
      <p:sp>
        <p:nvSpPr>
          <p:cNvPr id="3" name="Date Placeholder 2">
            <a:extLst>
              <a:ext uri="{FF2B5EF4-FFF2-40B4-BE49-F238E27FC236}">
                <a16:creationId xmlns:a16="http://schemas.microsoft.com/office/drawing/2014/main" id="{9CAF00A3-1058-4FA9-A985-03711701054C}"/>
              </a:ext>
            </a:extLst>
          </p:cNvPr>
          <p:cNvSpPr>
            <a:spLocks noGrp="1"/>
          </p:cNvSpPr>
          <p:nvPr>
            <p:ph type="dt" sz="half" idx="10"/>
          </p:nvPr>
        </p:nvSpPr>
        <p:spPr/>
        <p:txBody>
          <a:bodyPr/>
          <a:lstStyle/>
          <a:p>
            <a:r>
              <a:rPr lang="en-US" dirty="0"/>
              <a:t>20XX</a:t>
            </a:r>
          </a:p>
        </p:txBody>
      </p:sp>
      <p:sp>
        <p:nvSpPr>
          <p:cNvPr id="4" name="Footer Placeholder 3">
            <a:extLst>
              <a:ext uri="{FF2B5EF4-FFF2-40B4-BE49-F238E27FC236}">
                <a16:creationId xmlns:a16="http://schemas.microsoft.com/office/drawing/2014/main" id="{A00F60BE-20E1-40C5-85E7-AEAABD0C0DE6}"/>
              </a:ext>
            </a:extLst>
          </p:cNvPr>
          <p:cNvSpPr>
            <a:spLocks noGrp="1"/>
          </p:cNvSpPr>
          <p:nvPr>
            <p:ph type="ftr" sz="quarter" idx="11"/>
          </p:nvPr>
        </p:nvSpPr>
        <p:spPr/>
        <p:txBody>
          <a:bodyPr/>
          <a:lstStyle/>
          <a:p>
            <a:r>
              <a:rPr lang="en-US" dirty="0"/>
              <a:t>Contoso business plan</a:t>
            </a:r>
          </a:p>
        </p:txBody>
      </p:sp>
      <p:sp>
        <p:nvSpPr>
          <p:cNvPr id="5" name="Slide Number Placeholder 4">
            <a:extLst>
              <a:ext uri="{FF2B5EF4-FFF2-40B4-BE49-F238E27FC236}">
                <a16:creationId xmlns:a16="http://schemas.microsoft.com/office/drawing/2014/main" id="{05DC939B-94C9-4FF9-B0C8-1149DEFA6CF8}"/>
              </a:ext>
            </a:extLst>
          </p:cNvPr>
          <p:cNvSpPr>
            <a:spLocks noGrp="1"/>
          </p:cNvSpPr>
          <p:nvPr>
            <p:ph type="sldNum" sz="quarter" idx="12"/>
          </p:nvPr>
        </p:nvSpPr>
        <p:spPr/>
        <p:txBody>
          <a:bodyPr/>
          <a:lstStyle/>
          <a:p>
            <a:fld id="{B5CEABB6-07DC-46E8-9B57-56EC44A396E5}" type="slidenum">
              <a:rPr lang="en-US" smtClean="0"/>
              <a:t>‹#›</a:t>
            </a:fld>
            <a:endParaRPr lang="en-US" dirty="0"/>
          </a:p>
        </p:txBody>
      </p:sp>
    </p:spTree>
    <p:extLst>
      <p:ext uri="{BB962C8B-B14F-4D97-AF65-F5344CB8AC3E}">
        <p14:creationId xmlns:p14="http://schemas.microsoft.com/office/powerpoint/2010/main" val="8536797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Slide">
    <p:bg>
      <p:bgRef idx="1001">
        <a:schemeClr val="bg1"/>
      </p:bgRef>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A3DE074F-BE39-7CB8-11D5-4811C79F9E12}"/>
              </a:ext>
            </a:extLst>
          </p:cNvPr>
          <p:cNvSpPr>
            <a:spLocks noGrp="1"/>
          </p:cNvSpPr>
          <p:nvPr>
            <p:ph type="pic" sz="quarter" idx="13"/>
          </p:nvPr>
        </p:nvSpPr>
        <p:spPr>
          <a:xfrm>
            <a:off x="0" y="0"/>
            <a:ext cx="12192000" cy="6858000"/>
          </a:xfrm>
        </p:spPr>
        <p:txBody>
          <a:bodyPr/>
          <a:lstStyle/>
          <a:p>
            <a:r>
              <a:rPr lang="en-US" dirty="0"/>
              <a:t>Click icon to add picture</a:t>
            </a:r>
          </a:p>
        </p:txBody>
      </p:sp>
      <p:sp>
        <p:nvSpPr>
          <p:cNvPr id="2" name="Title 1">
            <a:extLst>
              <a:ext uri="{FF2B5EF4-FFF2-40B4-BE49-F238E27FC236}">
                <a16:creationId xmlns:a16="http://schemas.microsoft.com/office/drawing/2014/main" id="{168336D0-DA92-EFE9-F51E-85D3D9CAC69F}"/>
              </a:ext>
            </a:extLst>
          </p:cNvPr>
          <p:cNvSpPr>
            <a:spLocks noGrp="1"/>
          </p:cNvSpPr>
          <p:nvPr>
            <p:ph type="title" hasCustomPrompt="1"/>
          </p:nvPr>
        </p:nvSpPr>
        <p:spPr>
          <a:xfrm>
            <a:off x="539424" y="2641861"/>
            <a:ext cx="5392144" cy="1574277"/>
          </a:xfrm>
        </p:spPr>
        <p:txBody>
          <a:bodyPr anchor="ctr">
            <a:normAutofit/>
          </a:bodyPr>
          <a:lstStyle>
            <a:lvl1pPr algn="r">
              <a:defRPr sz="4400">
                <a:solidFill>
                  <a:schemeClr val="tx1"/>
                </a:solidFill>
              </a:defRPr>
            </a:lvl1pPr>
          </a:lstStyle>
          <a:p>
            <a:r>
              <a:rPr lang="en-US"/>
              <a:t>CLICK TO EDIT MASTER TITLE STYLE</a:t>
            </a:r>
          </a:p>
        </p:txBody>
      </p:sp>
      <p:sp>
        <p:nvSpPr>
          <p:cNvPr id="3" name="Text Placeholder 2">
            <a:extLst>
              <a:ext uri="{FF2B5EF4-FFF2-40B4-BE49-F238E27FC236}">
                <a16:creationId xmlns:a16="http://schemas.microsoft.com/office/drawing/2014/main" id="{7304AE9B-5938-FBAC-705D-D8A825E7C06F}"/>
              </a:ext>
            </a:extLst>
          </p:cNvPr>
          <p:cNvSpPr>
            <a:spLocks noGrp="1"/>
          </p:cNvSpPr>
          <p:nvPr>
            <p:ph type="body" idx="1"/>
          </p:nvPr>
        </p:nvSpPr>
        <p:spPr>
          <a:xfrm>
            <a:off x="6352219" y="2641861"/>
            <a:ext cx="5300349" cy="1574277"/>
          </a:xfrm>
        </p:spPr>
        <p:txBody>
          <a:bodyPr anchor="ctr">
            <a:normAutofit/>
          </a:bodyPr>
          <a:lstStyle>
            <a:lvl1pPr marL="342900" indent="-342900">
              <a:buFont typeface="Arial" panose="020B0604020202020204" pitchFamily="34" charset="0"/>
              <a:buChar char="•"/>
              <a:defRPr sz="2000" b="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Slide Number Placeholder 5">
            <a:extLst>
              <a:ext uri="{FF2B5EF4-FFF2-40B4-BE49-F238E27FC236}">
                <a16:creationId xmlns:a16="http://schemas.microsoft.com/office/drawing/2014/main" id="{38AA65BB-41A8-EA0C-9F34-EBE5A866A745}"/>
              </a:ext>
            </a:extLst>
          </p:cNvPr>
          <p:cNvSpPr>
            <a:spLocks noGrp="1"/>
          </p:cNvSpPr>
          <p:nvPr>
            <p:ph type="sldNum" sz="quarter" idx="12"/>
          </p:nvPr>
        </p:nvSpPr>
        <p:spPr/>
        <p:txBody>
          <a:bodyPr/>
          <a:lstStyle/>
          <a:p>
            <a:fld id="{B3CA9A9A-8F46-44DD-9838-73B050628A98}" type="slidenum">
              <a:rPr lang="en-US" smtClean="0"/>
              <a:t>‹#›</a:t>
            </a:fld>
            <a:endParaRPr lang="en-US" dirty="0"/>
          </a:p>
        </p:txBody>
      </p:sp>
      <p:cxnSp>
        <p:nvCxnSpPr>
          <p:cNvPr id="7" name="Straight Connector 6">
            <a:extLst>
              <a:ext uri="{FF2B5EF4-FFF2-40B4-BE49-F238E27FC236}">
                <a16:creationId xmlns:a16="http://schemas.microsoft.com/office/drawing/2014/main" id="{98D0595F-C8F0-F0F9-F4F4-0BA8E0286A9C}"/>
              </a:ext>
            </a:extLst>
          </p:cNvPr>
          <p:cNvCxnSpPr/>
          <p:nvPr userDrawn="1"/>
        </p:nvCxnSpPr>
        <p:spPr>
          <a:xfrm>
            <a:off x="6125851" y="2641861"/>
            <a:ext cx="0" cy="1574277"/>
          </a:xfrm>
          <a:prstGeom prst="line">
            <a:avLst/>
          </a:prstGeom>
          <a:ln w="19050">
            <a:solidFill>
              <a:schemeClr val="tx1"/>
            </a:solidFill>
          </a:ln>
        </p:spPr>
        <p:style>
          <a:lnRef idx="2">
            <a:schemeClr val="accent3"/>
          </a:lnRef>
          <a:fillRef idx="0">
            <a:schemeClr val="accent3"/>
          </a:fillRef>
          <a:effectRef idx="1">
            <a:schemeClr val="accent3"/>
          </a:effectRef>
          <a:fontRef idx="minor">
            <a:schemeClr val="tx1"/>
          </a:fontRef>
        </p:style>
      </p:cxnSp>
      <p:pic>
        <p:nvPicPr>
          <p:cNvPr id="8" name="Picture 7" descr="Text&#10;&#10;Description automatically generated">
            <a:extLst>
              <a:ext uri="{FF2B5EF4-FFF2-40B4-BE49-F238E27FC236}">
                <a16:creationId xmlns:a16="http://schemas.microsoft.com/office/drawing/2014/main" id="{5384B6B7-3D60-3DD2-EB36-8FBABD095FD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9424" y="475396"/>
            <a:ext cx="3746522" cy="477719"/>
          </a:xfrm>
          <a:prstGeom prst="rect">
            <a:avLst/>
          </a:prstGeom>
        </p:spPr>
      </p:pic>
    </p:spTree>
    <p:extLst>
      <p:ext uri="{BB962C8B-B14F-4D97-AF65-F5344CB8AC3E}">
        <p14:creationId xmlns:p14="http://schemas.microsoft.com/office/powerpoint/2010/main" val="2301413377"/>
      </p:ext>
    </p:extLst>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Market Summary">
    <p:spTree>
      <p:nvGrpSpPr>
        <p:cNvPr id="1" name=""/>
        <p:cNvGrpSpPr/>
        <p:nvPr/>
      </p:nvGrpSpPr>
      <p:grpSpPr>
        <a:xfrm>
          <a:off x="0" y="0"/>
          <a:ext cx="0" cy="0"/>
          <a:chOff x="0" y="0"/>
          <a:chExt cx="0" cy="0"/>
        </a:xfrm>
      </p:grpSpPr>
      <p:pic>
        <p:nvPicPr>
          <p:cNvPr id="10" name="Picture Placeholder 5">
            <a:extLst>
              <a:ext uri="{FF2B5EF4-FFF2-40B4-BE49-F238E27FC236}">
                <a16:creationId xmlns:a16="http://schemas.microsoft.com/office/drawing/2014/main" id="{5FF0F6C8-DE96-49F6-9B94-970D5FD91AFD}"/>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1524" y="0"/>
            <a:ext cx="12188952" cy="6858000"/>
          </a:xfrm>
          <a:prstGeom prst="rect">
            <a:avLst/>
          </a:prstGeom>
        </p:spPr>
      </p:pic>
      <p:sp>
        <p:nvSpPr>
          <p:cNvPr id="11" name="Rectangle 10">
            <a:extLst>
              <a:ext uri="{FF2B5EF4-FFF2-40B4-BE49-F238E27FC236}">
                <a16:creationId xmlns:a16="http://schemas.microsoft.com/office/drawing/2014/main" id="{B74849AF-E9E9-4606-B5ED-99DD9840B922}"/>
              </a:ext>
            </a:extLst>
          </p:cNvPr>
          <p:cNvSpPr/>
          <p:nvPr userDrawn="1"/>
        </p:nvSpPr>
        <p:spPr>
          <a:xfrm>
            <a:off x="915924" y="777240"/>
            <a:ext cx="10360152" cy="530352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4AE12D1-08AF-45E9-A34A-BDE9E860BAA2}"/>
              </a:ext>
            </a:extLst>
          </p:cNvPr>
          <p:cNvSpPr>
            <a:spLocks noGrp="1"/>
          </p:cNvSpPr>
          <p:nvPr>
            <p:ph type="title"/>
          </p:nvPr>
        </p:nvSpPr>
        <p:spPr>
          <a:xfrm>
            <a:off x="1066800" y="1500288"/>
            <a:ext cx="10058400" cy="565265"/>
          </a:xfrm>
        </p:spPr>
        <p:txBody>
          <a:bodyPr/>
          <a:lstStyle>
            <a:lvl1pPr algn="ctr">
              <a:defRPr/>
            </a:lvl1pPr>
          </a:lstStyle>
          <a:p>
            <a:r>
              <a:rPr lang="en-US"/>
              <a:t>Click to edit Master title style</a:t>
            </a:r>
          </a:p>
        </p:txBody>
      </p:sp>
      <p:sp>
        <p:nvSpPr>
          <p:cNvPr id="3" name="Content Placeholder 2">
            <a:extLst>
              <a:ext uri="{FF2B5EF4-FFF2-40B4-BE49-F238E27FC236}">
                <a16:creationId xmlns:a16="http://schemas.microsoft.com/office/drawing/2014/main" id="{BF8F5A6A-E29E-401A-801A-8FD9CAABA7A5}"/>
              </a:ext>
            </a:extLst>
          </p:cNvPr>
          <p:cNvSpPr>
            <a:spLocks noGrp="1"/>
          </p:cNvSpPr>
          <p:nvPr>
            <p:ph idx="1" hasCustomPrompt="1"/>
          </p:nvPr>
        </p:nvSpPr>
        <p:spPr>
          <a:xfrm>
            <a:off x="1353312" y="3548340"/>
            <a:ext cx="2743200" cy="2286000"/>
          </a:xfrm>
        </p:spPr>
        <p:txBody>
          <a:bodyPr>
            <a:normAutofit/>
          </a:bodyPr>
          <a:lstStyle>
            <a:lvl1pPr marL="0" indent="0" algn="ctr">
              <a:lnSpc>
                <a:spcPts val="2000"/>
              </a:lnSpc>
              <a:buNone/>
              <a:defRPr sz="1400"/>
            </a:lvl1pPr>
            <a:lvl2pPr marL="457200" indent="0">
              <a:lnSpc>
                <a:spcPts val="2200"/>
              </a:lnSpc>
              <a:buNone/>
              <a:defRPr sz="1600"/>
            </a:lvl2pPr>
            <a:lvl3pPr marL="914400" indent="0">
              <a:lnSpc>
                <a:spcPts val="2200"/>
              </a:lnSpc>
              <a:buNone/>
              <a:defRPr sz="1600"/>
            </a:lvl3pPr>
            <a:lvl4pPr marL="1371600" indent="0">
              <a:lnSpc>
                <a:spcPts val="2200"/>
              </a:lnSpc>
              <a:buNone/>
              <a:defRPr sz="1600"/>
            </a:lvl4pPr>
            <a:lvl5pPr marL="1828800" indent="0">
              <a:lnSpc>
                <a:spcPts val="2200"/>
              </a:lnSpc>
              <a:buNone/>
              <a:defRPr sz="1600"/>
            </a:lvl5pPr>
          </a:lstStyle>
          <a:p>
            <a:pPr lvl="0"/>
            <a:r>
              <a:rPr lang="en-US"/>
              <a:t>Click to edit text</a:t>
            </a:r>
          </a:p>
        </p:txBody>
      </p:sp>
      <p:sp>
        <p:nvSpPr>
          <p:cNvPr id="8" name="Content Placeholder 2">
            <a:extLst>
              <a:ext uri="{FF2B5EF4-FFF2-40B4-BE49-F238E27FC236}">
                <a16:creationId xmlns:a16="http://schemas.microsoft.com/office/drawing/2014/main" id="{2230B408-EB55-4F52-8E6D-81122B0E6748}"/>
              </a:ext>
            </a:extLst>
          </p:cNvPr>
          <p:cNvSpPr>
            <a:spLocks noGrp="1"/>
          </p:cNvSpPr>
          <p:nvPr>
            <p:ph idx="15" hasCustomPrompt="1"/>
          </p:nvPr>
        </p:nvSpPr>
        <p:spPr>
          <a:xfrm>
            <a:off x="4759452" y="3548340"/>
            <a:ext cx="2743200" cy="2286000"/>
          </a:xfrm>
        </p:spPr>
        <p:txBody>
          <a:bodyPr>
            <a:normAutofit/>
          </a:bodyPr>
          <a:lstStyle>
            <a:lvl1pPr marL="0" indent="0" algn="ctr">
              <a:lnSpc>
                <a:spcPts val="2000"/>
              </a:lnSpc>
              <a:buNone/>
              <a:defRPr sz="1400"/>
            </a:lvl1pPr>
            <a:lvl2pPr marL="457200" indent="0">
              <a:lnSpc>
                <a:spcPts val="2200"/>
              </a:lnSpc>
              <a:buNone/>
              <a:defRPr sz="1600"/>
            </a:lvl2pPr>
            <a:lvl3pPr marL="914400" indent="0">
              <a:lnSpc>
                <a:spcPts val="2200"/>
              </a:lnSpc>
              <a:buNone/>
              <a:defRPr sz="1600"/>
            </a:lvl3pPr>
            <a:lvl4pPr marL="1371600" indent="0">
              <a:lnSpc>
                <a:spcPts val="2200"/>
              </a:lnSpc>
              <a:buNone/>
              <a:defRPr sz="1600"/>
            </a:lvl4pPr>
            <a:lvl5pPr marL="1828800" indent="0">
              <a:lnSpc>
                <a:spcPts val="2200"/>
              </a:lnSpc>
              <a:buNone/>
              <a:defRPr sz="1600"/>
            </a:lvl5pPr>
          </a:lstStyle>
          <a:p>
            <a:pPr lvl="0"/>
            <a:r>
              <a:rPr lang="en-US"/>
              <a:t>Click to edit text</a:t>
            </a:r>
          </a:p>
        </p:txBody>
      </p:sp>
      <p:sp>
        <p:nvSpPr>
          <p:cNvPr id="9" name="Content Placeholder 2">
            <a:extLst>
              <a:ext uri="{FF2B5EF4-FFF2-40B4-BE49-F238E27FC236}">
                <a16:creationId xmlns:a16="http://schemas.microsoft.com/office/drawing/2014/main" id="{8594AD6F-861E-4958-9DD7-5C6CBEA15343}"/>
              </a:ext>
            </a:extLst>
          </p:cNvPr>
          <p:cNvSpPr>
            <a:spLocks noGrp="1"/>
          </p:cNvSpPr>
          <p:nvPr>
            <p:ph idx="16" hasCustomPrompt="1"/>
          </p:nvPr>
        </p:nvSpPr>
        <p:spPr>
          <a:xfrm>
            <a:off x="8165592" y="3548340"/>
            <a:ext cx="2743200" cy="2286000"/>
          </a:xfrm>
        </p:spPr>
        <p:txBody>
          <a:bodyPr>
            <a:normAutofit/>
          </a:bodyPr>
          <a:lstStyle>
            <a:lvl1pPr marL="0" indent="0" algn="ctr">
              <a:lnSpc>
                <a:spcPts val="2000"/>
              </a:lnSpc>
              <a:buNone/>
              <a:defRPr sz="1400"/>
            </a:lvl1pPr>
            <a:lvl2pPr marL="457200" indent="0">
              <a:lnSpc>
                <a:spcPts val="2200"/>
              </a:lnSpc>
              <a:buNone/>
              <a:defRPr sz="1600"/>
            </a:lvl2pPr>
            <a:lvl3pPr marL="914400" indent="0">
              <a:lnSpc>
                <a:spcPts val="2200"/>
              </a:lnSpc>
              <a:buNone/>
              <a:defRPr sz="1600"/>
            </a:lvl3pPr>
            <a:lvl4pPr marL="1371600" indent="0">
              <a:lnSpc>
                <a:spcPts val="2200"/>
              </a:lnSpc>
              <a:buNone/>
              <a:defRPr sz="1600"/>
            </a:lvl4pPr>
            <a:lvl5pPr marL="1828800" indent="0">
              <a:lnSpc>
                <a:spcPts val="2200"/>
              </a:lnSpc>
              <a:buNone/>
              <a:defRPr sz="1600"/>
            </a:lvl5pPr>
          </a:lstStyle>
          <a:p>
            <a:pPr lvl="0"/>
            <a:r>
              <a:rPr lang="en-US"/>
              <a:t>Click to edit text</a:t>
            </a:r>
          </a:p>
        </p:txBody>
      </p:sp>
      <p:sp>
        <p:nvSpPr>
          <p:cNvPr id="4" name="Date Placeholder 3">
            <a:extLst>
              <a:ext uri="{FF2B5EF4-FFF2-40B4-BE49-F238E27FC236}">
                <a16:creationId xmlns:a16="http://schemas.microsoft.com/office/drawing/2014/main" id="{3EDAC16E-5725-4AC1-AB85-871F25D26688}"/>
              </a:ext>
            </a:extLst>
          </p:cNvPr>
          <p:cNvSpPr>
            <a:spLocks noGrp="1"/>
          </p:cNvSpPr>
          <p:nvPr>
            <p:ph type="dt" sz="half" idx="10"/>
          </p:nvPr>
        </p:nvSpPr>
        <p:spPr/>
        <p:txBody>
          <a:bodyPr/>
          <a:lstStyle/>
          <a:p>
            <a:r>
              <a:rPr lang="en-US" dirty="0"/>
              <a:t>20XX</a:t>
            </a:r>
          </a:p>
        </p:txBody>
      </p:sp>
      <p:sp>
        <p:nvSpPr>
          <p:cNvPr id="5" name="Footer Placeholder 4">
            <a:extLst>
              <a:ext uri="{FF2B5EF4-FFF2-40B4-BE49-F238E27FC236}">
                <a16:creationId xmlns:a16="http://schemas.microsoft.com/office/drawing/2014/main" id="{FD10B5D8-71E9-48DC-A04C-559359603CB0}"/>
              </a:ext>
            </a:extLst>
          </p:cNvPr>
          <p:cNvSpPr>
            <a:spLocks noGrp="1"/>
          </p:cNvSpPr>
          <p:nvPr>
            <p:ph type="ftr" sz="quarter" idx="11"/>
          </p:nvPr>
        </p:nvSpPr>
        <p:spPr/>
        <p:txBody>
          <a:bodyPr/>
          <a:lstStyle/>
          <a:p>
            <a:r>
              <a:rPr lang="en-US" dirty="0"/>
              <a:t>Contoso business plan</a:t>
            </a:r>
          </a:p>
        </p:txBody>
      </p:sp>
      <p:sp>
        <p:nvSpPr>
          <p:cNvPr id="6" name="Slide Number Placeholder 5">
            <a:extLst>
              <a:ext uri="{FF2B5EF4-FFF2-40B4-BE49-F238E27FC236}">
                <a16:creationId xmlns:a16="http://schemas.microsoft.com/office/drawing/2014/main" id="{A0FDD81F-9379-48E6-9B14-83486F920A39}"/>
              </a:ext>
            </a:extLst>
          </p:cNvPr>
          <p:cNvSpPr>
            <a:spLocks noGrp="1"/>
          </p:cNvSpPr>
          <p:nvPr>
            <p:ph type="sldNum" sz="quarter" idx="12"/>
          </p:nvPr>
        </p:nvSpPr>
        <p:spPr/>
        <p:txBody>
          <a:bodyPr/>
          <a:lstStyle/>
          <a:p>
            <a:fld id="{B5CEABB6-07DC-46E8-9B57-56EC44A396E5}" type="slidenum">
              <a:rPr lang="en-US" smtClean="0"/>
              <a:t>‹#›</a:t>
            </a:fld>
            <a:endParaRPr lang="en-US" dirty="0"/>
          </a:p>
        </p:txBody>
      </p:sp>
    </p:spTree>
    <p:extLst>
      <p:ext uri="{BB962C8B-B14F-4D97-AF65-F5344CB8AC3E}">
        <p14:creationId xmlns:p14="http://schemas.microsoft.com/office/powerpoint/2010/main" val="127978211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Section Header">
    <p:bg>
      <p:bgPr>
        <a:solidFill>
          <a:schemeClr val="accent1"/>
        </a:solidFill>
        <a:effectLst/>
      </p:bgPr>
    </p:bg>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5AA14AE4-11F2-4FDA-9E81-B2567D6A6474}"/>
              </a:ext>
            </a:extLst>
          </p:cNvPr>
          <p:cNvSpPr>
            <a:spLocks noGrp="1"/>
          </p:cNvSpPr>
          <p:nvPr>
            <p:ph type="pic" sz="quarter" idx="14"/>
          </p:nvPr>
        </p:nvSpPr>
        <p:spPr>
          <a:xfrm>
            <a:off x="1524" y="0"/>
            <a:ext cx="6181344" cy="6858000"/>
          </a:xfrm>
          <a:custGeom>
            <a:avLst/>
            <a:gdLst>
              <a:gd name="connsiteX0" fmla="*/ 961757 w 6181344"/>
              <a:gd name="connsiteY0" fmla="*/ 4070850 h 6858000"/>
              <a:gd name="connsiteX1" fmla="*/ 961757 w 6181344"/>
              <a:gd name="connsiteY1" fmla="*/ 5076690 h 6858000"/>
              <a:gd name="connsiteX2" fmla="*/ 6094475 w 6181344"/>
              <a:gd name="connsiteY2" fmla="*/ 5076690 h 6858000"/>
              <a:gd name="connsiteX3" fmla="*/ 6094475 w 6181344"/>
              <a:gd name="connsiteY3" fmla="*/ 4070850 h 6858000"/>
              <a:gd name="connsiteX4" fmla="*/ 0 w 6181344"/>
              <a:gd name="connsiteY4" fmla="*/ 0 h 6858000"/>
              <a:gd name="connsiteX5" fmla="*/ 6181344 w 6181344"/>
              <a:gd name="connsiteY5" fmla="*/ 0 h 6858000"/>
              <a:gd name="connsiteX6" fmla="*/ 6181344 w 6181344"/>
              <a:gd name="connsiteY6" fmla="*/ 6858000 h 6858000"/>
              <a:gd name="connsiteX7" fmla="*/ 0 w 6181344"/>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81344" h="6858000">
                <a:moveTo>
                  <a:pt x="961757" y="4070850"/>
                </a:moveTo>
                <a:lnTo>
                  <a:pt x="961757" y="5076690"/>
                </a:lnTo>
                <a:lnTo>
                  <a:pt x="6094475" y="5076690"/>
                </a:lnTo>
                <a:lnTo>
                  <a:pt x="6094475" y="4070850"/>
                </a:lnTo>
                <a:close/>
                <a:moveTo>
                  <a:pt x="0" y="0"/>
                </a:moveTo>
                <a:lnTo>
                  <a:pt x="6181344" y="0"/>
                </a:lnTo>
                <a:lnTo>
                  <a:pt x="6181344" y="6858000"/>
                </a:lnTo>
                <a:lnTo>
                  <a:pt x="0" y="6858000"/>
                </a:lnTo>
                <a:close/>
              </a:path>
            </a:pathLst>
          </a:custGeom>
          <a:solidFill>
            <a:schemeClr val="bg1"/>
          </a:solidFill>
        </p:spPr>
        <p:txBody>
          <a:bodyPr wrap="square">
            <a:noAutofit/>
          </a:bodyPr>
          <a:lstStyle/>
          <a:p>
            <a:r>
              <a:rPr lang="en-US" dirty="0"/>
              <a:t>Click icon to add picture</a:t>
            </a:r>
          </a:p>
        </p:txBody>
      </p:sp>
      <p:sp>
        <p:nvSpPr>
          <p:cNvPr id="13" name="Rectangle 12">
            <a:extLst>
              <a:ext uri="{FF2B5EF4-FFF2-40B4-BE49-F238E27FC236}">
                <a16:creationId xmlns:a16="http://schemas.microsoft.com/office/drawing/2014/main" id="{893EBD09-1706-473B-B779-2BE1D717216B}"/>
              </a:ext>
            </a:extLst>
          </p:cNvPr>
          <p:cNvSpPr/>
          <p:nvPr userDrawn="1"/>
        </p:nvSpPr>
        <p:spPr>
          <a:xfrm>
            <a:off x="963281" y="4070850"/>
            <a:ext cx="5132718" cy="10058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DE3D039-0A18-4031-8A63-D83666B066F6}"/>
              </a:ext>
            </a:extLst>
          </p:cNvPr>
          <p:cNvSpPr>
            <a:spLocks noGrp="1"/>
          </p:cNvSpPr>
          <p:nvPr>
            <p:ph type="title"/>
          </p:nvPr>
        </p:nvSpPr>
        <p:spPr>
          <a:xfrm>
            <a:off x="1252728" y="4151376"/>
            <a:ext cx="4443664" cy="914400"/>
          </a:xfrm>
        </p:spPr>
        <p:txBody>
          <a:bodyPr anchor="ctr" anchorCtr="0">
            <a:normAutofit/>
          </a:bodyPr>
          <a:lstStyle>
            <a:lvl1pPr algn="ctr">
              <a:defRPr sz="3600"/>
            </a:lvl1pPr>
          </a:lstStyle>
          <a:p>
            <a:r>
              <a:rPr lang="en-US"/>
              <a:t>Click to edit Master title style</a:t>
            </a:r>
          </a:p>
        </p:txBody>
      </p:sp>
      <p:sp>
        <p:nvSpPr>
          <p:cNvPr id="9" name="Picture Placeholder 8">
            <a:extLst>
              <a:ext uri="{FF2B5EF4-FFF2-40B4-BE49-F238E27FC236}">
                <a16:creationId xmlns:a16="http://schemas.microsoft.com/office/drawing/2014/main" id="{5F381AAE-62C0-4761-90A8-43C8E0B3D2A9}"/>
              </a:ext>
            </a:extLst>
          </p:cNvPr>
          <p:cNvSpPr>
            <a:spLocks noGrp="1"/>
          </p:cNvSpPr>
          <p:nvPr>
            <p:ph type="pic" sz="quarter" idx="15"/>
          </p:nvPr>
        </p:nvSpPr>
        <p:spPr>
          <a:xfrm>
            <a:off x="3048000" y="777240"/>
            <a:ext cx="8229600" cy="5303520"/>
          </a:xfrm>
          <a:custGeom>
            <a:avLst/>
            <a:gdLst>
              <a:gd name="connsiteX0" fmla="*/ 0 w 8229600"/>
              <a:gd name="connsiteY0" fmla="*/ 0 h 5303520"/>
              <a:gd name="connsiteX1" fmla="*/ 8229600 w 8229600"/>
              <a:gd name="connsiteY1" fmla="*/ 0 h 5303520"/>
              <a:gd name="connsiteX2" fmla="*/ 8229600 w 8229600"/>
              <a:gd name="connsiteY2" fmla="*/ 5303520 h 5303520"/>
              <a:gd name="connsiteX3" fmla="*/ 0 w 8229600"/>
              <a:gd name="connsiteY3" fmla="*/ 5303520 h 5303520"/>
              <a:gd name="connsiteX4" fmla="*/ 0 w 8229600"/>
              <a:gd name="connsiteY4" fmla="*/ 4299450 h 5303520"/>
              <a:gd name="connsiteX5" fmla="*/ 3047999 w 8229600"/>
              <a:gd name="connsiteY5" fmla="*/ 4299450 h 5303520"/>
              <a:gd name="connsiteX6" fmla="*/ 3047999 w 8229600"/>
              <a:gd name="connsiteY6" fmla="*/ 3293610 h 5303520"/>
              <a:gd name="connsiteX7" fmla="*/ 0 w 8229600"/>
              <a:gd name="connsiteY7" fmla="*/ 3293610 h 530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29600" h="5303520">
                <a:moveTo>
                  <a:pt x="0" y="0"/>
                </a:moveTo>
                <a:lnTo>
                  <a:pt x="8229600" y="0"/>
                </a:lnTo>
                <a:lnTo>
                  <a:pt x="8229600" y="5303520"/>
                </a:lnTo>
                <a:lnTo>
                  <a:pt x="0" y="5303520"/>
                </a:lnTo>
                <a:lnTo>
                  <a:pt x="0" y="4299450"/>
                </a:lnTo>
                <a:lnTo>
                  <a:pt x="3047999" y="4299450"/>
                </a:lnTo>
                <a:lnTo>
                  <a:pt x="3047999" y="3293610"/>
                </a:lnTo>
                <a:lnTo>
                  <a:pt x="0" y="3293610"/>
                </a:lnTo>
                <a:close/>
              </a:path>
            </a:pathLst>
          </a:custGeom>
          <a:solidFill>
            <a:schemeClr val="accent4"/>
          </a:solidFill>
        </p:spPr>
        <p:txBody>
          <a:bodyPr wrap="square">
            <a:noAutofit/>
          </a:bodyPr>
          <a:lstStyle/>
          <a:p>
            <a:r>
              <a:rPr lang="en-US" dirty="0"/>
              <a:t>Click icon to add picture</a:t>
            </a:r>
          </a:p>
        </p:txBody>
      </p:sp>
      <p:sp>
        <p:nvSpPr>
          <p:cNvPr id="4" name="Date Placeholder 3">
            <a:extLst>
              <a:ext uri="{FF2B5EF4-FFF2-40B4-BE49-F238E27FC236}">
                <a16:creationId xmlns:a16="http://schemas.microsoft.com/office/drawing/2014/main" id="{68EB05F6-A3ED-45AB-B103-D5E34BFD605F}"/>
              </a:ext>
            </a:extLst>
          </p:cNvPr>
          <p:cNvSpPr>
            <a:spLocks noGrp="1"/>
          </p:cNvSpPr>
          <p:nvPr>
            <p:ph type="dt" sz="half" idx="10"/>
          </p:nvPr>
        </p:nvSpPr>
        <p:spPr/>
        <p:txBody>
          <a:bodyPr/>
          <a:lstStyle>
            <a:lvl1pPr>
              <a:defRPr>
                <a:solidFill>
                  <a:schemeClr val="bg1">
                    <a:lumMod val="75000"/>
                  </a:schemeClr>
                </a:solidFill>
              </a:defRPr>
            </a:lvl1pPr>
          </a:lstStyle>
          <a:p>
            <a:r>
              <a:rPr lang="en-US" dirty="0"/>
              <a:t>20XX</a:t>
            </a:r>
          </a:p>
        </p:txBody>
      </p:sp>
      <p:sp>
        <p:nvSpPr>
          <p:cNvPr id="5" name="Footer Placeholder 4">
            <a:extLst>
              <a:ext uri="{FF2B5EF4-FFF2-40B4-BE49-F238E27FC236}">
                <a16:creationId xmlns:a16="http://schemas.microsoft.com/office/drawing/2014/main" id="{2F029C1C-740D-4213-96FE-1FAA3072FF83}"/>
              </a:ext>
            </a:extLst>
          </p:cNvPr>
          <p:cNvSpPr>
            <a:spLocks noGrp="1"/>
          </p:cNvSpPr>
          <p:nvPr>
            <p:ph type="ftr" sz="quarter" idx="11"/>
          </p:nvPr>
        </p:nvSpPr>
        <p:spPr/>
        <p:txBody>
          <a:bodyPr/>
          <a:lstStyle>
            <a:lvl1pPr>
              <a:defRPr>
                <a:solidFill>
                  <a:schemeClr val="tx1">
                    <a:lumMod val="75000"/>
                    <a:lumOff val="25000"/>
                  </a:schemeClr>
                </a:solidFill>
              </a:defRPr>
            </a:lvl1pPr>
          </a:lstStyle>
          <a:p>
            <a:r>
              <a:rPr lang="en-US" dirty="0"/>
              <a:t>Contoso business plan</a:t>
            </a:r>
          </a:p>
        </p:txBody>
      </p:sp>
      <p:sp>
        <p:nvSpPr>
          <p:cNvPr id="6" name="Slide Number Placeholder 5">
            <a:extLst>
              <a:ext uri="{FF2B5EF4-FFF2-40B4-BE49-F238E27FC236}">
                <a16:creationId xmlns:a16="http://schemas.microsoft.com/office/drawing/2014/main" id="{F54E8801-7449-48B4-8D64-BCE20D0831C9}"/>
              </a:ext>
            </a:extLst>
          </p:cNvPr>
          <p:cNvSpPr>
            <a:spLocks noGrp="1"/>
          </p:cNvSpPr>
          <p:nvPr>
            <p:ph type="sldNum" sz="quarter" idx="12"/>
          </p:nvPr>
        </p:nvSpPr>
        <p:spPr/>
        <p:txBody>
          <a:bodyPr/>
          <a:lstStyle>
            <a:lvl1pPr>
              <a:defRPr>
                <a:solidFill>
                  <a:schemeClr val="tx1">
                    <a:lumMod val="75000"/>
                    <a:lumOff val="25000"/>
                  </a:schemeClr>
                </a:solidFill>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1931937969"/>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Business concep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C62EDD7B-9CFE-429C-B002-CB0D9B31ECDE}"/>
              </a:ext>
            </a:extLst>
          </p:cNvPr>
          <p:cNvSpPr>
            <a:spLocks noGrp="1"/>
          </p:cNvSpPr>
          <p:nvPr>
            <p:ph type="pic" sz="quarter" idx="14"/>
          </p:nvPr>
        </p:nvSpPr>
        <p:spPr>
          <a:xfrm>
            <a:off x="1524" y="0"/>
            <a:ext cx="12188952" cy="6858000"/>
          </a:xfrm>
          <a:solidFill>
            <a:schemeClr val="bg1"/>
          </a:solidFill>
        </p:spPr>
        <p:txBody>
          <a:bodyPr/>
          <a:lstStyle/>
          <a:p>
            <a:r>
              <a:rPr lang="en-US" dirty="0"/>
              <a:t>Click icon to add picture</a:t>
            </a:r>
          </a:p>
        </p:txBody>
      </p:sp>
      <p:sp>
        <p:nvSpPr>
          <p:cNvPr id="8" name="Rectangle 7">
            <a:extLst>
              <a:ext uri="{FF2B5EF4-FFF2-40B4-BE49-F238E27FC236}">
                <a16:creationId xmlns:a16="http://schemas.microsoft.com/office/drawing/2014/main" id="{B0F3BCA8-7FE0-4921-AE34-6F98AC0AC858}"/>
              </a:ext>
            </a:extLst>
          </p:cNvPr>
          <p:cNvSpPr/>
          <p:nvPr userDrawn="1"/>
        </p:nvSpPr>
        <p:spPr>
          <a:xfrm>
            <a:off x="6096000" y="1143000"/>
            <a:ext cx="5486400" cy="4572000"/>
          </a:xfrm>
          <a:prstGeom prst="rect">
            <a:avLst/>
          </a:prstGeom>
          <a:solidFill>
            <a:schemeClr val="bg1">
              <a:alpha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365760" rtlCol="0" anchor="ctr"/>
          <a:lstStyle/>
          <a:p>
            <a:pPr algn="ctr"/>
            <a:endParaRPr lang="en-US" sz="3600" dirty="0"/>
          </a:p>
        </p:txBody>
      </p:sp>
      <p:sp>
        <p:nvSpPr>
          <p:cNvPr id="2" name="Title 1">
            <a:extLst>
              <a:ext uri="{FF2B5EF4-FFF2-40B4-BE49-F238E27FC236}">
                <a16:creationId xmlns:a16="http://schemas.microsoft.com/office/drawing/2014/main" id="{A4AE12D1-08AF-45E9-A34A-BDE9E860BAA2}"/>
              </a:ext>
            </a:extLst>
          </p:cNvPr>
          <p:cNvSpPr>
            <a:spLocks noGrp="1"/>
          </p:cNvSpPr>
          <p:nvPr>
            <p:ph type="title"/>
          </p:nvPr>
        </p:nvSpPr>
        <p:spPr>
          <a:xfrm>
            <a:off x="6096000" y="1143000"/>
            <a:ext cx="5486400" cy="4572000"/>
          </a:xfrm>
          <a:solidFill>
            <a:schemeClr val="bg1">
              <a:alpha val="90000"/>
            </a:schemeClr>
          </a:solidFill>
        </p:spPr>
        <p:txBody>
          <a:bodyPr lIns="612648" tIns="822960" rIns="457200" anchor="t">
            <a:noAutofit/>
          </a:bodyPr>
          <a:lstStyle>
            <a:lvl1pPr>
              <a:defRPr sz="3600"/>
            </a:lvl1pPr>
          </a:lstStyle>
          <a:p>
            <a:r>
              <a:rPr lang="en-US"/>
              <a:t>Click to edit Master title style</a:t>
            </a:r>
          </a:p>
        </p:txBody>
      </p:sp>
      <p:sp>
        <p:nvSpPr>
          <p:cNvPr id="3" name="Content Placeholder 2">
            <a:extLst>
              <a:ext uri="{FF2B5EF4-FFF2-40B4-BE49-F238E27FC236}">
                <a16:creationId xmlns:a16="http://schemas.microsoft.com/office/drawing/2014/main" id="{BF8F5A6A-E29E-401A-801A-8FD9CAABA7A5}"/>
              </a:ext>
            </a:extLst>
          </p:cNvPr>
          <p:cNvSpPr>
            <a:spLocks noGrp="1"/>
          </p:cNvSpPr>
          <p:nvPr>
            <p:ph idx="1" hasCustomPrompt="1"/>
          </p:nvPr>
        </p:nvSpPr>
        <p:spPr>
          <a:xfrm>
            <a:off x="6629400" y="2996693"/>
            <a:ext cx="4416552" cy="2216986"/>
          </a:xfrm>
        </p:spPr>
        <p:txBody>
          <a:bodyPr>
            <a:normAutofit/>
          </a:bodyPr>
          <a:lstStyle>
            <a:lvl1pPr marL="0" indent="0">
              <a:lnSpc>
                <a:spcPts val="2000"/>
              </a:lnSpc>
              <a:buNone/>
              <a:defRPr sz="1400"/>
            </a:lvl1pPr>
            <a:lvl2pPr marL="457200" indent="0">
              <a:lnSpc>
                <a:spcPts val="2200"/>
              </a:lnSpc>
              <a:buNone/>
              <a:defRPr sz="1600"/>
            </a:lvl2pPr>
            <a:lvl3pPr marL="914400" indent="0">
              <a:lnSpc>
                <a:spcPts val="2200"/>
              </a:lnSpc>
              <a:buNone/>
              <a:defRPr sz="1600"/>
            </a:lvl3pPr>
            <a:lvl4pPr marL="1371600" indent="0">
              <a:lnSpc>
                <a:spcPts val="2200"/>
              </a:lnSpc>
              <a:buNone/>
              <a:defRPr sz="1600"/>
            </a:lvl4pPr>
            <a:lvl5pPr marL="1828800" indent="0">
              <a:lnSpc>
                <a:spcPts val="2200"/>
              </a:lnSpc>
              <a:buNone/>
              <a:defRPr sz="1600"/>
            </a:lvl5pPr>
          </a:lstStyle>
          <a:p>
            <a:pPr lvl="0"/>
            <a:r>
              <a:rPr lang="en-US"/>
              <a:t>Click to edit text</a:t>
            </a:r>
          </a:p>
        </p:txBody>
      </p:sp>
      <p:sp>
        <p:nvSpPr>
          <p:cNvPr id="4" name="Date Placeholder 3">
            <a:extLst>
              <a:ext uri="{FF2B5EF4-FFF2-40B4-BE49-F238E27FC236}">
                <a16:creationId xmlns:a16="http://schemas.microsoft.com/office/drawing/2014/main" id="{3EDAC16E-5725-4AC1-AB85-871F25D26688}"/>
              </a:ext>
            </a:extLst>
          </p:cNvPr>
          <p:cNvSpPr>
            <a:spLocks noGrp="1"/>
          </p:cNvSpPr>
          <p:nvPr>
            <p:ph type="dt" sz="half" idx="10"/>
          </p:nvPr>
        </p:nvSpPr>
        <p:spPr/>
        <p:txBody>
          <a:bodyPr/>
          <a:lstStyle>
            <a:lvl1pPr>
              <a:defRPr>
                <a:solidFill>
                  <a:schemeClr val="bg1"/>
                </a:solidFill>
              </a:defRPr>
            </a:lvl1pPr>
          </a:lstStyle>
          <a:p>
            <a:r>
              <a:rPr lang="en-US" dirty="0"/>
              <a:t>20XX</a:t>
            </a:r>
          </a:p>
        </p:txBody>
      </p:sp>
      <p:sp>
        <p:nvSpPr>
          <p:cNvPr id="5" name="Footer Placeholder 4">
            <a:extLst>
              <a:ext uri="{FF2B5EF4-FFF2-40B4-BE49-F238E27FC236}">
                <a16:creationId xmlns:a16="http://schemas.microsoft.com/office/drawing/2014/main" id="{FD10B5D8-71E9-48DC-A04C-559359603CB0}"/>
              </a:ext>
            </a:extLst>
          </p:cNvPr>
          <p:cNvSpPr>
            <a:spLocks noGrp="1"/>
          </p:cNvSpPr>
          <p:nvPr>
            <p:ph type="ftr" sz="quarter" idx="11"/>
          </p:nvPr>
        </p:nvSpPr>
        <p:spPr/>
        <p:txBody>
          <a:bodyPr/>
          <a:lstStyle>
            <a:lvl1pPr>
              <a:defRPr>
                <a:solidFill>
                  <a:schemeClr val="bg1"/>
                </a:solidFill>
              </a:defRPr>
            </a:lvl1pPr>
          </a:lstStyle>
          <a:p>
            <a:r>
              <a:rPr lang="en-US" dirty="0"/>
              <a:t>Contoso business plan</a:t>
            </a:r>
          </a:p>
        </p:txBody>
      </p:sp>
      <p:sp>
        <p:nvSpPr>
          <p:cNvPr id="6" name="Slide Number Placeholder 5">
            <a:extLst>
              <a:ext uri="{FF2B5EF4-FFF2-40B4-BE49-F238E27FC236}">
                <a16:creationId xmlns:a16="http://schemas.microsoft.com/office/drawing/2014/main" id="{A0FDD81F-9379-48E6-9B14-83486F920A39}"/>
              </a:ext>
            </a:extLst>
          </p:cNvPr>
          <p:cNvSpPr>
            <a:spLocks noGrp="1"/>
          </p:cNvSpPr>
          <p:nvPr>
            <p:ph type="sldNum" sz="quarter" idx="12"/>
          </p:nvPr>
        </p:nvSpPr>
        <p:spPr/>
        <p:txBody>
          <a:bodyPr/>
          <a:lstStyle>
            <a:lvl1pPr>
              <a:defRPr>
                <a:solidFill>
                  <a:schemeClr val="bg1"/>
                </a:solidFill>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1661427196"/>
      </p:ext>
    </p:extLst>
  </p:cSld>
  <p:clrMapOvr>
    <a:masterClrMapping/>
  </p:clrMapOvr>
  <p:extLst>
    <p:ext uri="{DCECCB84-F9BA-43D5-87BE-67443E8EF086}">
      <p15:sldGuideLst xmlns:p15="http://schemas.microsoft.com/office/powerpoint/2012/main">
        <p15:guide id="1" pos="4224">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key">
    <p:spTree>
      <p:nvGrpSpPr>
        <p:cNvPr id="1" name=""/>
        <p:cNvGrpSpPr/>
        <p:nvPr/>
      </p:nvGrpSpPr>
      <p:grpSpPr>
        <a:xfrm>
          <a:off x="0" y="0"/>
          <a:ext cx="0" cy="0"/>
          <a:chOff x="0" y="0"/>
          <a:chExt cx="0" cy="0"/>
        </a:xfrm>
      </p:grpSpPr>
      <p:pic>
        <p:nvPicPr>
          <p:cNvPr id="13" name="Picture Placeholder 8" descr="photo of laptop keyboard bordered by 2 palm leaves&#10;">
            <a:extLst>
              <a:ext uri="{FF2B5EF4-FFF2-40B4-BE49-F238E27FC236}">
                <a16:creationId xmlns:a16="http://schemas.microsoft.com/office/drawing/2014/main" id="{729C024A-3DD8-474A-848D-7BCCC032BC7C}"/>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524" y="0"/>
            <a:ext cx="12188952" cy="6858000"/>
          </a:xfrm>
          <a:prstGeom prst="rect">
            <a:avLst/>
          </a:prstGeom>
        </p:spPr>
      </p:pic>
      <p:sp>
        <p:nvSpPr>
          <p:cNvPr id="14" name="Rectangle 13">
            <a:extLst>
              <a:ext uri="{FF2B5EF4-FFF2-40B4-BE49-F238E27FC236}">
                <a16:creationId xmlns:a16="http://schemas.microsoft.com/office/drawing/2014/main" id="{F1584ECC-FA3B-4A7A-A456-6472AE8B1DA3}"/>
              </a:ext>
            </a:extLst>
          </p:cNvPr>
          <p:cNvSpPr/>
          <p:nvPr userDrawn="1"/>
        </p:nvSpPr>
        <p:spPr>
          <a:xfrm>
            <a:off x="915924" y="777240"/>
            <a:ext cx="10360152" cy="530352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itle 1">
            <a:extLst>
              <a:ext uri="{FF2B5EF4-FFF2-40B4-BE49-F238E27FC236}">
                <a16:creationId xmlns:a16="http://schemas.microsoft.com/office/drawing/2014/main" id="{6A8F5C17-5DF3-42C2-B87F-A2F50BE0466C}"/>
              </a:ext>
            </a:extLst>
          </p:cNvPr>
          <p:cNvSpPr>
            <a:spLocks noGrp="1"/>
          </p:cNvSpPr>
          <p:nvPr>
            <p:ph type="title"/>
          </p:nvPr>
        </p:nvSpPr>
        <p:spPr>
          <a:xfrm>
            <a:off x="1271016" y="1929383"/>
            <a:ext cx="4480560" cy="640080"/>
          </a:xfrm>
        </p:spPr>
        <p:txBody>
          <a:bodyPr>
            <a:noAutofit/>
          </a:bodyPr>
          <a:lstStyle>
            <a:lvl1pPr algn="l">
              <a:defRPr sz="3600"/>
            </a:lvl1pPr>
          </a:lstStyle>
          <a:p>
            <a:r>
              <a:rPr lang="en-US"/>
              <a:t>Click to edit Master title style</a:t>
            </a:r>
          </a:p>
        </p:txBody>
      </p:sp>
      <p:sp>
        <p:nvSpPr>
          <p:cNvPr id="3" name="Text Placeholder 2">
            <a:extLst>
              <a:ext uri="{FF2B5EF4-FFF2-40B4-BE49-F238E27FC236}">
                <a16:creationId xmlns:a16="http://schemas.microsoft.com/office/drawing/2014/main" id="{D77FFB71-D3BF-4723-8C5E-44AD8F0E924D}"/>
              </a:ext>
            </a:extLst>
          </p:cNvPr>
          <p:cNvSpPr>
            <a:spLocks noGrp="1"/>
          </p:cNvSpPr>
          <p:nvPr>
            <p:ph type="body" idx="1" hasCustomPrompt="1"/>
          </p:nvPr>
        </p:nvSpPr>
        <p:spPr>
          <a:xfrm>
            <a:off x="1298448" y="2871216"/>
            <a:ext cx="2066544" cy="365760"/>
          </a:xfrm>
        </p:spPr>
        <p:txBody>
          <a:bodyPr anchor="b">
            <a:normAutofit/>
          </a:bodyPr>
          <a:lstStyle>
            <a:lvl1pPr marL="0" indent="0">
              <a:buNone/>
              <a:defRPr sz="1800" b="0">
                <a:solidFill>
                  <a:schemeClr val="accent3">
                    <a:lumMod val="50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text</a:t>
            </a:r>
          </a:p>
        </p:txBody>
      </p:sp>
      <p:sp>
        <p:nvSpPr>
          <p:cNvPr id="4" name="Content Placeholder 3">
            <a:extLst>
              <a:ext uri="{FF2B5EF4-FFF2-40B4-BE49-F238E27FC236}">
                <a16:creationId xmlns:a16="http://schemas.microsoft.com/office/drawing/2014/main" id="{A91BC8B9-8F2B-4131-A090-0ACBEEE80BB7}"/>
              </a:ext>
            </a:extLst>
          </p:cNvPr>
          <p:cNvSpPr>
            <a:spLocks noGrp="1"/>
          </p:cNvSpPr>
          <p:nvPr>
            <p:ph sz="half" idx="2" hasCustomPrompt="1"/>
          </p:nvPr>
        </p:nvSpPr>
        <p:spPr>
          <a:xfrm>
            <a:off x="1298448" y="3337560"/>
            <a:ext cx="2066544" cy="2286000"/>
          </a:xfrm>
        </p:spPr>
        <p:txBody>
          <a:bodyPr>
            <a:normAutofit/>
          </a:bodyPr>
          <a:lstStyle>
            <a:lvl1pPr marL="0" indent="0">
              <a:lnSpc>
                <a:spcPts val="2000"/>
              </a:lnSpc>
              <a:buNone/>
              <a:defRPr sz="1400"/>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Click to edit text</a:t>
            </a:r>
          </a:p>
        </p:txBody>
      </p:sp>
      <p:sp>
        <p:nvSpPr>
          <p:cNvPr id="5" name="Text Placeholder 4">
            <a:extLst>
              <a:ext uri="{FF2B5EF4-FFF2-40B4-BE49-F238E27FC236}">
                <a16:creationId xmlns:a16="http://schemas.microsoft.com/office/drawing/2014/main" id="{1714E40B-C52C-407A-9311-46FDCD84CB5A}"/>
              </a:ext>
            </a:extLst>
          </p:cNvPr>
          <p:cNvSpPr>
            <a:spLocks noGrp="1"/>
          </p:cNvSpPr>
          <p:nvPr>
            <p:ph type="body" sz="quarter" idx="3" hasCustomPrompt="1"/>
          </p:nvPr>
        </p:nvSpPr>
        <p:spPr>
          <a:xfrm>
            <a:off x="3685032" y="2871216"/>
            <a:ext cx="2066544" cy="365760"/>
          </a:xfrm>
        </p:spPr>
        <p:txBody>
          <a:bodyPr anchor="b">
            <a:normAutofit/>
          </a:bodyPr>
          <a:lstStyle>
            <a:lvl1pPr marL="0" indent="0">
              <a:buNone/>
              <a:defRPr sz="1800" b="0">
                <a:solidFill>
                  <a:schemeClr val="accent3">
                    <a:lumMod val="50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text</a:t>
            </a:r>
          </a:p>
        </p:txBody>
      </p:sp>
      <p:sp>
        <p:nvSpPr>
          <p:cNvPr id="6" name="Content Placeholder 5">
            <a:extLst>
              <a:ext uri="{FF2B5EF4-FFF2-40B4-BE49-F238E27FC236}">
                <a16:creationId xmlns:a16="http://schemas.microsoft.com/office/drawing/2014/main" id="{0596ED23-22F0-421E-849C-630BEABF8BD0}"/>
              </a:ext>
            </a:extLst>
          </p:cNvPr>
          <p:cNvSpPr>
            <a:spLocks noGrp="1"/>
          </p:cNvSpPr>
          <p:nvPr>
            <p:ph sz="quarter" idx="4" hasCustomPrompt="1"/>
          </p:nvPr>
        </p:nvSpPr>
        <p:spPr>
          <a:xfrm>
            <a:off x="3685032" y="3337560"/>
            <a:ext cx="2066544" cy="2286000"/>
          </a:xfrm>
        </p:spPr>
        <p:txBody>
          <a:bodyPr>
            <a:normAutofit/>
          </a:bodyPr>
          <a:lstStyle>
            <a:lvl1pPr marL="0" indent="0">
              <a:lnSpc>
                <a:spcPts val="2000"/>
              </a:lnSpc>
              <a:buNone/>
              <a:defRPr sz="1400"/>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Click to edit text</a:t>
            </a:r>
          </a:p>
        </p:txBody>
      </p:sp>
      <p:sp>
        <p:nvSpPr>
          <p:cNvPr id="12" name="Picture Placeholder 11">
            <a:extLst>
              <a:ext uri="{FF2B5EF4-FFF2-40B4-BE49-F238E27FC236}">
                <a16:creationId xmlns:a16="http://schemas.microsoft.com/office/drawing/2014/main" id="{DE97EF55-0D4D-4801-869B-04ED682D62D9}"/>
              </a:ext>
            </a:extLst>
          </p:cNvPr>
          <p:cNvSpPr>
            <a:spLocks noGrp="1"/>
          </p:cNvSpPr>
          <p:nvPr>
            <p:ph type="pic" sz="quarter" idx="15"/>
          </p:nvPr>
        </p:nvSpPr>
        <p:spPr>
          <a:xfrm>
            <a:off x="6208776" y="1289304"/>
            <a:ext cx="4572000" cy="4334256"/>
          </a:xfrm>
          <a:solidFill>
            <a:schemeClr val="accent4"/>
          </a:solidFill>
        </p:spPr>
        <p:txBody>
          <a:bodyPr/>
          <a:lstStyle/>
          <a:p>
            <a:r>
              <a:rPr lang="en-US" dirty="0"/>
              <a:t>Click icon to add picture</a:t>
            </a:r>
          </a:p>
        </p:txBody>
      </p:sp>
      <p:sp>
        <p:nvSpPr>
          <p:cNvPr id="7" name="Date Placeholder 6">
            <a:extLst>
              <a:ext uri="{FF2B5EF4-FFF2-40B4-BE49-F238E27FC236}">
                <a16:creationId xmlns:a16="http://schemas.microsoft.com/office/drawing/2014/main" id="{860A2F77-6CFB-4347-9224-EFAA0C0EF3DB}"/>
              </a:ext>
            </a:extLst>
          </p:cNvPr>
          <p:cNvSpPr>
            <a:spLocks noGrp="1"/>
          </p:cNvSpPr>
          <p:nvPr>
            <p:ph type="dt" sz="half" idx="10"/>
          </p:nvPr>
        </p:nvSpPr>
        <p:spPr/>
        <p:txBody>
          <a:bodyPr/>
          <a:lstStyle>
            <a:lvl1pPr>
              <a:defRPr>
                <a:solidFill>
                  <a:schemeClr val="bg1"/>
                </a:solidFill>
              </a:defRPr>
            </a:lvl1pPr>
          </a:lstStyle>
          <a:p>
            <a:r>
              <a:rPr lang="en-US" dirty="0"/>
              <a:t>20XX</a:t>
            </a:r>
          </a:p>
        </p:txBody>
      </p:sp>
      <p:sp>
        <p:nvSpPr>
          <p:cNvPr id="8" name="Footer Placeholder 7">
            <a:extLst>
              <a:ext uri="{FF2B5EF4-FFF2-40B4-BE49-F238E27FC236}">
                <a16:creationId xmlns:a16="http://schemas.microsoft.com/office/drawing/2014/main" id="{97C1F45E-8700-4861-AD21-BB7A09E1305A}"/>
              </a:ext>
            </a:extLst>
          </p:cNvPr>
          <p:cNvSpPr>
            <a:spLocks noGrp="1"/>
          </p:cNvSpPr>
          <p:nvPr>
            <p:ph type="ftr" sz="quarter" idx="11"/>
          </p:nvPr>
        </p:nvSpPr>
        <p:spPr/>
        <p:txBody>
          <a:bodyPr/>
          <a:lstStyle>
            <a:lvl1pPr>
              <a:defRPr>
                <a:solidFill>
                  <a:schemeClr val="bg1"/>
                </a:solidFill>
              </a:defRPr>
            </a:lvl1pPr>
          </a:lstStyle>
          <a:p>
            <a:r>
              <a:rPr lang="en-US" dirty="0"/>
              <a:t>Contoso business plan</a:t>
            </a:r>
          </a:p>
        </p:txBody>
      </p:sp>
      <p:sp>
        <p:nvSpPr>
          <p:cNvPr id="9" name="Slide Number Placeholder 8">
            <a:extLst>
              <a:ext uri="{FF2B5EF4-FFF2-40B4-BE49-F238E27FC236}">
                <a16:creationId xmlns:a16="http://schemas.microsoft.com/office/drawing/2014/main" id="{B7283171-31EE-44C7-A031-9F840EDEC10C}"/>
              </a:ext>
            </a:extLst>
          </p:cNvPr>
          <p:cNvSpPr>
            <a:spLocks noGrp="1"/>
          </p:cNvSpPr>
          <p:nvPr>
            <p:ph type="sldNum" sz="quarter" idx="12"/>
          </p:nvPr>
        </p:nvSpPr>
        <p:spPr/>
        <p:txBody>
          <a:bodyPr/>
          <a:lstStyle>
            <a:lvl1pPr>
              <a:defRPr>
                <a:solidFill>
                  <a:schemeClr val="bg1"/>
                </a:solidFill>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250003519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626A5-4FF6-42BD-858A-AE4B2C23A6BC}"/>
              </a:ext>
            </a:extLst>
          </p:cNvPr>
          <p:cNvSpPr>
            <a:spLocks noGrp="1"/>
          </p:cNvSpPr>
          <p:nvPr>
            <p:ph type="title"/>
          </p:nvPr>
        </p:nvSpPr>
        <p:spPr/>
        <p:txBody>
          <a:bodyPr>
            <a:normAutofit/>
          </a:bodyPr>
          <a:lstStyle>
            <a:lvl1pPr>
              <a:defRPr sz="3600">
                <a:solidFill>
                  <a:schemeClr val="tx1"/>
                </a:solidFill>
              </a:defRPr>
            </a:lvl1pPr>
          </a:lstStyle>
          <a:p>
            <a:r>
              <a:rPr lang="en-US"/>
              <a:t>Click to edit Master title style</a:t>
            </a:r>
            <a:endParaRPr lang="en-ZA"/>
          </a:p>
        </p:txBody>
      </p:sp>
      <p:sp>
        <p:nvSpPr>
          <p:cNvPr id="64" name="Text Placeholder 3">
            <a:extLst>
              <a:ext uri="{FF2B5EF4-FFF2-40B4-BE49-F238E27FC236}">
                <a16:creationId xmlns:a16="http://schemas.microsoft.com/office/drawing/2014/main" id="{7CFD315B-9E75-4209-B7A2-80B8449A4E2F}"/>
              </a:ext>
            </a:extLst>
          </p:cNvPr>
          <p:cNvSpPr>
            <a:spLocks noGrp="1"/>
          </p:cNvSpPr>
          <p:nvPr>
            <p:ph type="body" sz="quarter" idx="59" hasCustomPrompt="1"/>
          </p:nvPr>
        </p:nvSpPr>
        <p:spPr>
          <a:xfrm>
            <a:off x="2148840" y="1993392"/>
            <a:ext cx="1828800" cy="696885"/>
          </a:xfrm>
          <a:noFill/>
          <a:ln w="12700">
            <a:solidFill>
              <a:schemeClr val="accent3"/>
            </a:solidFill>
          </a:ln>
        </p:spPr>
        <p:txBody>
          <a:bodyPr tIns="36000" anchor="ctr" anchorCtr="1">
            <a:normAutofit/>
          </a:bodyPr>
          <a:lstStyle>
            <a:lvl1pPr marL="0" indent="0" algn="ctr">
              <a:lnSpc>
                <a:spcPct val="100000"/>
              </a:lnSpc>
              <a:buNone/>
              <a:defRPr sz="1200">
                <a:solidFill>
                  <a:schemeClr val="tx1">
                    <a:lumMod val="75000"/>
                    <a:lumOff val="25000"/>
                  </a:schemeClr>
                </a:solidFill>
                <a:latin typeface="+mj-lt"/>
              </a:defRPr>
            </a:lvl1pPr>
          </a:lstStyle>
          <a:p>
            <a:pPr lvl="0"/>
            <a:r>
              <a:rPr lang="en-US"/>
              <a:t>Item Title</a:t>
            </a:r>
            <a:endParaRPr lang="en-ZA"/>
          </a:p>
        </p:txBody>
      </p:sp>
      <p:sp>
        <p:nvSpPr>
          <p:cNvPr id="38" name="Text Placeholder 10">
            <a:extLst>
              <a:ext uri="{FF2B5EF4-FFF2-40B4-BE49-F238E27FC236}">
                <a16:creationId xmlns:a16="http://schemas.microsoft.com/office/drawing/2014/main" id="{0FE649C6-E102-4D6E-ABCC-F2992D28195D}"/>
              </a:ext>
            </a:extLst>
          </p:cNvPr>
          <p:cNvSpPr>
            <a:spLocks noGrp="1"/>
          </p:cNvSpPr>
          <p:nvPr>
            <p:ph type="body" sz="quarter" idx="33" hasCustomPrompt="1"/>
          </p:nvPr>
        </p:nvSpPr>
        <p:spPr>
          <a:xfrm>
            <a:off x="914399" y="3255264"/>
            <a:ext cx="731520" cy="457200"/>
          </a:xfrm>
        </p:spPr>
        <p:txBody>
          <a:bodyPr anchor="ctr"/>
          <a:lstStyle>
            <a:lvl1pPr marL="0" indent="0" algn="ctr">
              <a:buNone/>
              <a:defRPr sz="1400" b="1">
                <a:solidFill>
                  <a:schemeClr val="tx1">
                    <a:lumMod val="65000"/>
                    <a:lumOff val="35000"/>
                  </a:schemeClr>
                </a:solidFill>
                <a:latin typeface="+mj-lt"/>
              </a:defRPr>
            </a:lvl1pPr>
          </a:lstStyle>
          <a:p>
            <a:pPr lvl="0"/>
            <a:r>
              <a:rPr lang="en-US"/>
              <a:t>Year</a:t>
            </a:r>
            <a:endParaRPr lang="en-ZA"/>
          </a:p>
        </p:txBody>
      </p:sp>
      <p:sp>
        <p:nvSpPr>
          <p:cNvPr id="39" name="Text Placeholder 10">
            <a:extLst>
              <a:ext uri="{FF2B5EF4-FFF2-40B4-BE49-F238E27FC236}">
                <a16:creationId xmlns:a16="http://schemas.microsoft.com/office/drawing/2014/main" id="{BE213787-ACF7-458D-9A73-3F194978B6DD}"/>
              </a:ext>
            </a:extLst>
          </p:cNvPr>
          <p:cNvSpPr>
            <a:spLocks noGrp="1"/>
          </p:cNvSpPr>
          <p:nvPr>
            <p:ph type="body" sz="quarter" idx="34" hasCustomPrompt="1"/>
          </p:nvPr>
        </p:nvSpPr>
        <p:spPr>
          <a:xfrm>
            <a:off x="1965960" y="3364992"/>
            <a:ext cx="640080" cy="201776"/>
          </a:xfrm>
        </p:spPr>
        <p:txBody>
          <a:bodyPr>
            <a:noAutofit/>
          </a:bodyPr>
          <a:lstStyle>
            <a:lvl1pPr marL="0" indent="0" algn="ctr">
              <a:buNone/>
              <a:defRPr sz="1000">
                <a:solidFill>
                  <a:schemeClr val="tx1"/>
                </a:solidFill>
              </a:defRPr>
            </a:lvl1pPr>
          </a:lstStyle>
          <a:p>
            <a:pPr lvl="0"/>
            <a:r>
              <a:rPr lang="en-US"/>
              <a:t>MM</a:t>
            </a:r>
            <a:endParaRPr lang="en-ZA"/>
          </a:p>
        </p:txBody>
      </p:sp>
      <p:sp>
        <p:nvSpPr>
          <p:cNvPr id="40" name="Text Placeholder 10">
            <a:extLst>
              <a:ext uri="{FF2B5EF4-FFF2-40B4-BE49-F238E27FC236}">
                <a16:creationId xmlns:a16="http://schemas.microsoft.com/office/drawing/2014/main" id="{6154F8E5-E3E5-4C0F-AE2F-2170C25EDC56}"/>
              </a:ext>
            </a:extLst>
          </p:cNvPr>
          <p:cNvSpPr>
            <a:spLocks noGrp="1"/>
          </p:cNvSpPr>
          <p:nvPr>
            <p:ph type="body" sz="quarter" idx="35" hasCustomPrompt="1"/>
          </p:nvPr>
        </p:nvSpPr>
        <p:spPr>
          <a:xfrm>
            <a:off x="2752344" y="3364992"/>
            <a:ext cx="640080" cy="201776"/>
          </a:xfrm>
        </p:spPr>
        <p:txBody>
          <a:bodyPr>
            <a:noAutofit/>
          </a:bodyPr>
          <a:lstStyle>
            <a:lvl1pPr marL="0" indent="0" algn="ctr">
              <a:buNone/>
              <a:defRPr sz="1000">
                <a:solidFill>
                  <a:schemeClr val="tx1"/>
                </a:solidFill>
              </a:defRPr>
            </a:lvl1pPr>
          </a:lstStyle>
          <a:p>
            <a:pPr lvl="0"/>
            <a:r>
              <a:rPr lang="en-US"/>
              <a:t>MM</a:t>
            </a:r>
            <a:endParaRPr lang="en-ZA"/>
          </a:p>
        </p:txBody>
      </p:sp>
      <p:sp>
        <p:nvSpPr>
          <p:cNvPr id="41" name="Text Placeholder 10">
            <a:extLst>
              <a:ext uri="{FF2B5EF4-FFF2-40B4-BE49-F238E27FC236}">
                <a16:creationId xmlns:a16="http://schemas.microsoft.com/office/drawing/2014/main" id="{B1453360-81EF-4EB1-B249-712DA6E62C83}"/>
              </a:ext>
            </a:extLst>
          </p:cNvPr>
          <p:cNvSpPr>
            <a:spLocks noGrp="1"/>
          </p:cNvSpPr>
          <p:nvPr>
            <p:ph type="body" sz="quarter" idx="36" hasCustomPrompt="1"/>
          </p:nvPr>
        </p:nvSpPr>
        <p:spPr>
          <a:xfrm>
            <a:off x="3541800" y="3364992"/>
            <a:ext cx="640080" cy="201776"/>
          </a:xfrm>
        </p:spPr>
        <p:txBody>
          <a:bodyPr>
            <a:noAutofit/>
          </a:bodyPr>
          <a:lstStyle>
            <a:lvl1pPr marL="0" indent="0" algn="ctr">
              <a:buNone/>
              <a:defRPr sz="1000">
                <a:solidFill>
                  <a:schemeClr val="tx1"/>
                </a:solidFill>
              </a:defRPr>
            </a:lvl1pPr>
          </a:lstStyle>
          <a:p>
            <a:pPr lvl="0"/>
            <a:r>
              <a:rPr lang="en-US"/>
              <a:t>MM</a:t>
            </a:r>
            <a:endParaRPr lang="en-ZA"/>
          </a:p>
        </p:txBody>
      </p:sp>
      <p:sp>
        <p:nvSpPr>
          <p:cNvPr id="42" name="Text Placeholder 10">
            <a:extLst>
              <a:ext uri="{FF2B5EF4-FFF2-40B4-BE49-F238E27FC236}">
                <a16:creationId xmlns:a16="http://schemas.microsoft.com/office/drawing/2014/main" id="{9FBB54B5-A522-4A23-BBF7-AD1A18EDFD19}"/>
              </a:ext>
            </a:extLst>
          </p:cNvPr>
          <p:cNvSpPr>
            <a:spLocks noGrp="1"/>
          </p:cNvSpPr>
          <p:nvPr>
            <p:ph type="body" sz="quarter" idx="37" hasCustomPrompt="1"/>
          </p:nvPr>
        </p:nvSpPr>
        <p:spPr>
          <a:xfrm>
            <a:off x="4329720" y="3364992"/>
            <a:ext cx="640080" cy="201776"/>
          </a:xfrm>
        </p:spPr>
        <p:txBody>
          <a:bodyPr>
            <a:noAutofit/>
          </a:bodyPr>
          <a:lstStyle>
            <a:lvl1pPr marL="0" indent="0" algn="ctr">
              <a:buNone/>
              <a:defRPr sz="1000">
                <a:solidFill>
                  <a:schemeClr val="tx1"/>
                </a:solidFill>
              </a:defRPr>
            </a:lvl1pPr>
          </a:lstStyle>
          <a:p>
            <a:pPr lvl="0"/>
            <a:r>
              <a:rPr lang="en-US"/>
              <a:t>MM</a:t>
            </a:r>
            <a:endParaRPr lang="en-ZA"/>
          </a:p>
        </p:txBody>
      </p:sp>
      <p:sp>
        <p:nvSpPr>
          <p:cNvPr id="44" name="Text Placeholder 10">
            <a:extLst>
              <a:ext uri="{FF2B5EF4-FFF2-40B4-BE49-F238E27FC236}">
                <a16:creationId xmlns:a16="http://schemas.microsoft.com/office/drawing/2014/main" id="{867C3CE9-8463-4382-AE21-F6BF3518D01D}"/>
              </a:ext>
            </a:extLst>
          </p:cNvPr>
          <p:cNvSpPr>
            <a:spLocks noGrp="1"/>
          </p:cNvSpPr>
          <p:nvPr>
            <p:ph type="body" sz="quarter" idx="39" hasCustomPrompt="1"/>
          </p:nvPr>
        </p:nvSpPr>
        <p:spPr>
          <a:xfrm>
            <a:off x="5117640" y="3364992"/>
            <a:ext cx="640080" cy="201776"/>
          </a:xfrm>
        </p:spPr>
        <p:txBody>
          <a:bodyPr>
            <a:noAutofit/>
          </a:bodyPr>
          <a:lstStyle>
            <a:lvl1pPr marL="0" indent="0" algn="ctr">
              <a:buNone/>
              <a:defRPr sz="1000">
                <a:solidFill>
                  <a:schemeClr val="tx1"/>
                </a:solidFill>
              </a:defRPr>
            </a:lvl1pPr>
          </a:lstStyle>
          <a:p>
            <a:pPr lvl="0"/>
            <a:r>
              <a:rPr lang="en-US"/>
              <a:t>MM</a:t>
            </a:r>
            <a:endParaRPr lang="en-ZA"/>
          </a:p>
        </p:txBody>
      </p:sp>
      <p:sp>
        <p:nvSpPr>
          <p:cNvPr id="45" name="Text Placeholder 10">
            <a:extLst>
              <a:ext uri="{FF2B5EF4-FFF2-40B4-BE49-F238E27FC236}">
                <a16:creationId xmlns:a16="http://schemas.microsoft.com/office/drawing/2014/main" id="{FDB7C866-DDCF-4E42-8CC8-A211234AFBAB}"/>
              </a:ext>
            </a:extLst>
          </p:cNvPr>
          <p:cNvSpPr>
            <a:spLocks noGrp="1"/>
          </p:cNvSpPr>
          <p:nvPr>
            <p:ph type="body" sz="quarter" idx="40" hasCustomPrompt="1"/>
          </p:nvPr>
        </p:nvSpPr>
        <p:spPr>
          <a:xfrm>
            <a:off x="5905560" y="3364992"/>
            <a:ext cx="640080" cy="201776"/>
          </a:xfrm>
        </p:spPr>
        <p:txBody>
          <a:bodyPr>
            <a:noAutofit/>
          </a:bodyPr>
          <a:lstStyle>
            <a:lvl1pPr marL="0" indent="0" algn="ctr">
              <a:buNone/>
              <a:defRPr sz="1000">
                <a:solidFill>
                  <a:schemeClr val="tx1"/>
                </a:solidFill>
              </a:defRPr>
            </a:lvl1pPr>
          </a:lstStyle>
          <a:p>
            <a:pPr lvl="0"/>
            <a:r>
              <a:rPr lang="en-US"/>
              <a:t>MM</a:t>
            </a:r>
            <a:endParaRPr lang="en-ZA"/>
          </a:p>
        </p:txBody>
      </p:sp>
      <p:sp>
        <p:nvSpPr>
          <p:cNvPr id="46" name="Text Placeholder 10">
            <a:extLst>
              <a:ext uri="{FF2B5EF4-FFF2-40B4-BE49-F238E27FC236}">
                <a16:creationId xmlns:a16="http://schemas.microsoft.com/office/drawing/2014/main" id="{C4F4671C-F421-46D3-B43B-46B3F0DF596A}"/>
              </a:ext>
            </a:extLst>
          </p:cNvPr>
          <p:cNvSpPr>
            <a:spLocks noGrp="1"/>
          </p:cNvSpPr>
          <p:nvPr>
            <p:ph type="body" sz="quarter" idx="41" hasCustomPrompt="1"/>
          </p:nvPr>
        </p:nvSpPr>
        <p:spPr>
          <a:xfrm>
            <a:off x="6693480" y="3364992"/>
            <a:ext cx="640080" cy="201776"/>
          </a:xfrm>
        </p:spPr>
        <p:txBody>
          <a:bodyPr>
            <a:noAutofit/>
          </a:bodyPr>
          <a:lstStyle>
            <a:lvl1pPr marL="0" indent="0" algn="ctr">
              <a:buNone/>
              <a:defRPr sz="1000">
                <a:solidFill>
                  <a:schemeClr val="tx1"/>
                </a:solidFill>
              </a:defRPr>
            </a:lvl1pPr>
          </a:lstStyle>
          <a:p>
            <a:pPr lvl="0"/>
            <a:r>
              <a:rPr lang="en-US"/>
              <a:t>MM</a:t>
            </a:r>
            <a:endParaRPr lang="en-ZA"/>
          </a:p>
        </p:txBody>
      </p:sp>
      <p:sp>
        <p:nvSpPr>
          <p:cNvPr id="48" name="Text Placeholder 10">
            <a:extLst>
              <a:ext uri="{FF2B5EF4-FFF2-40B4-BE49-F238E27FC236}">
                <a16:creationId xmlns:a16="http://schemas.microsoft.com/office/drawing/2014/main" id="{0E7055C4-CE9C-411A-A475-92AB82FE1E75}"/>
              </a:ext>
            </a:extLst>
          </p:cNvPr>
          <p:cNvSpPr>
            <a:spLocks noGrp="1"/>
          </p:cNvSpPr>
          <p:nvPr>
            <p:ph type="body" sz="quarter" idx="43" hasCustomPrompt="1"/>
          </p:nvPr>
        </p:nvSpPr>
        <p:spPr>
          <a:xfrm>
            <a:off x="7481400" y="3364992"/>
            <a:ext cx="640080" cy="201776"/>
          </a:xfrm>
        </p:spPr>
        <p:txBody>
          <a:bodyPr>
            <a:noAutofit/>
          </a:bodyPr>
          <a:lstStyle>
            <a:lvl1pPr marL="0" indent="0" algn="ctr">
              <a:buNone/>
              <a:defRPr sz="1000">
                <a:solidFill>
                  <a:schemeClr val="tx1"/>
                </a:solidFill>
              </a:defRPr>
            </a:lvl1pPr>
          </a:lstStyle>
          <a:p>
            <a:pPr lvl="0"/>
            <a:r>
              <a:rPr lang="en-US"/>
              <a:t>MM</a:t>
            </a:r>
            <a:endParaRPr lang="en-ZA"/>
          </a:p>
        </p:txBody>
      </p:sp>
      <p:sp>
        <p:nvSpPr>
          <p:cNvPr id="49" name="Text Placeholder 10">
            <a:extLst>
              <a:ext uri="{FF2B5EF4-FFF2-40B4-BE49-F238E27FC236}">
                <a16:creationId xmlns:a16="http://schemas.microsoft.com/office/drawing/2014/main" id="{5B7AA0C1-6D4F-4D6B-9E27-6ECEE6F49E6E}"/>
              </a:ext>
            </a:extLst>
          </p:cNvPr>
          <p:cNvSpPr>
            <a:spLocks noGrp="1"/>
          </p:cNvSpPr>
          <p:nvPr>
            <p:ph type="body" sz="quarter" idx="44" hasCustomPrompt="1"/>
          </p:nvPr>
        </p:nvSpPr>
        <p:spPr>
          <a:xfrm>
            <a:off x="8269320" y="3364992"/>
            <a:ext cx="640080" cy="201776"/>
          </a:xfrm>
        </p:spPr>
        <p:txBody>
          <a:bodyPr>
            <a:noAutofit/>
          </a:bodyPr>
          <a:lstStyle>
            <a:lvl1pPr marL="0" indent="0" algn="ctr">
              <a:buNone/>
              <a:defRPr sz="1000">
                <a:solidFill>
                  <a:schemeClr val="tx1"/>
                </a:solidFill>
              </a:defRPr>
            </a:lvl1pPr>
          </a:lstStyle>
          <a:p>
            <a:pPr lvl="0"/>
            <a:r>
              <a:rPr lang="en-US"/>
              <a:t>MM</a:t>
            </a:r>
            <a:endParaRPr lang="en-ZA"/>
          </a:p>
        </p:txBody>
      </p:sp>
      <p:sp>
        <p:nvSpPr>
          <p:cNvPr id="47" name="Text Placeholder 10">
            <a:extLst>
              <a:ext uri="{FF2B5EF4-FFF2-40B4-BE49-F238E27FC236}">
                <a16:creationId xmlns:a16="http://schemas.microsoft.com/office/drawing/2014/main" id="{6D392CE7-6DB5-412C-939E-200FAC216434}"/>
              </a:ext>
            </a:extLst>
          </p:cNvPr>
          <p:cNvSpPr>
            <a:spLocks noGrp="1"/>
          </p:cNvSpPr>
          <p:nvPr>
            <p:ph type="body" sz="quarter" idx="42" hasCustomPrompt="1"/>
          </p:nvPr>
        </p:nvSpPr>
        <p:spPr>
          <a:xfrm>
            <a:off x="9057240" y="3364992"/>
            <a:ext cx="640080" cy="201776"/>
          </a:xfrm>
        </p:spPr>
        <p:txBody>
          <a:bodyPr>
            <a:noAutofit/>
          </a:bodyPr>
          <a:lstStyle>
            <a:lvl1pPr marL="0" indent="0" algn="ctr">
              <a:buNone/>
              <a:defRPr sz="1000">
                <a:solidFill>
                  <a:schemeClr val="tx1"/>
                </a:solidFill>
              </a:defRPr>
            </a:lvl1pPr>
          </a:lstStyle>
          <a:p>
            <a:pPr lvl="0"/>
            <a:r>
              <a:rPr lang="en-US"/>
              <a:t>MM</a:t>
            </a:r>
            <a:endParaRPr lang="en-ZA"/>
          </a:p>
        </p:txBody>
      </p:sp>
      <p:sp>
        <p:nvSpPr>
          <p:cNvPr id="50" name="Text Placeholder 10">
            <a:extLst>
              <a:ext uri="{FF2B5EF4-FFF2-40B4-BE49-F238E27FC236}">
                <a16:creationId xmlns:a16="http://schemas.microsoft.com/office/drawing/2014/main" id="{A5EC4B0C-5DD6-4EEB-AF30-E36D4F9E5EC0}"/>
              </a:ext>
            </a:extLst>
          </p:cNvPr>
          <p:cNvSpPr>
            <a:spLocks noGrp="1"/>
          </p:cNvSpPr>
          <p:nvPr>
            <p:ph type="body" sz="quarter" idx="45" hasCustomPrompt="1"/>
          </p:nvPr>
        </p:nvSpPr>
        <p:spPr>
          <a:xfrm>
            <a:off x="9845160" y="3364992"/>
            <a:ext cx="640080" cy="201776"/>
          </a:xfrm>
        </p:spPr>
        <p:txBody>
          <a:bodyPr>
            <a:noAutofit/>
          </a:bodyPr>
          <a:lstStyle>
            <a:lvl1pPr marL="0" indent="0" algn="ctr">
              <a:buNone/>
              <a:defRPr sz="1000">
                <a:solidFill>
                  <a:schemeClr val="tx1"/>
                </a:solidFill>
              </a:defRPr>
            </a:lvl1pPr>
          </a:lstStyle>
          <a:p>
            <a:pPr lvl="0"/>
            <a:r>
              <a:rPr lang="en-US"/>
              <a:t>MM</a:t>
            </a:r>
            <a:endParaRPr lang="en-ZA"/>
          </a:p>
        </p:txBody>
      </p:sp>
      <p:sp>
        <p:nvSpPr>
          <p:cNvPr id="51" name="Text Placeholder 10">
            <a:extLst>
              <a:ext uri="{FF2B5EF4-FFF2-40B4-BE49-F238E27FC236}">
                <a16:creationId xmlns:a16="http://schemas.microsoft.com/office/drawing/2014/main" id="{2521C66C-8612-487A-AB8B-18249AB8BF27}"/>
              </a:ext>
            </a:extLst>
          </p:cNvPr>
          <p:cNvSpPr>
            <a:spLocks noGrp="1"/>
          </p:cNvSpPr>
          <p:nvPr>
            <p:ph type="body" sz="quarter" idx="46" hasCustomPrompt="1"/>
          </p:nvPr>
        </p:nvSpPr>
        <p:spPr>
          <a:xfrm>
            <a:off x="10633085" y="3364992"/>
            <a:ext cx="640080" cy="201776"/>
          </a:xfrm>
        </p:spPr>
        <p:txBody>
          <a:bodyPr>
            <a:noAutofit/>
          </a:bodyPr>
          <a:lstStyle>
            <a:lvl1pPr marL="0" indent="0" algn="ctr">
              <a:buNone/>
              <a:defRPr sz="1000">
                <a:solidFill>
                  <a:schemeClr val="tx1"/>
                </a:solidFill>
              </a:defRPr>
            </a:lvl1pPr>
          </a:lstStyle>
          <a:p>
            <a:pPr lvl="0"/>
            <a:r>
              <a:rPr lang="en-US"/>
              <a:t>MM</a:t>
            </a:r>
            <a:endParaRPr lang="en-ZA"/>
          </a:p>
        </p:txBody>
      </p:sp>
      <p:sp>
        <p:nvSpPr>
          <p:cNvPr id="43" name="Text Placeholder 10">
            <a:extLst>
              <a:ext uri="{FF2B5EF4-FFF2-40B4-BE49-F238E27FC236}">
                <a16:creationId xmlns:a16="http://schemas.microsoft.com/office/drawing/2014/main" id="{824436FA-ECBE-4BB1-9126-66F330E7F0AE}"/>
              </a:ext>
            </a:extLst>
          </p:cNvPr>
          <p:cNvSpPr>
            <a:spLocks noGrp="1"/>
          </p:cNvSpPr>
          <p:nvPr>
            <p:ph type="body" sz="quarter" idx="38" hasCustomPrompt="1"/>
          </p:nvPr>
        </p:nvSpPr>
        <p:spPr>
          <a:xfrm>
            <a:off x="914400" y="4114800"/>
            <a:ext cx="731520" cy="457200"/>
          </a:xfrm>
        </p:spPr>
        <p:txBody>
          <a:bodyPr anchor="ctr"/>
          <a:lstStyle>
            <a:lvl1pPr marL="0" indent="0" algn="ctr">
              <a:buNone/>
              <a:defRPr sz="1400" b="1">
                <a:solidFill>
                  <a:schemeClr val="tx1">
                    <a:lumMod val="65000"/>
                    <a:lumOff val="35000"/>
                  </a:schemeClr>
                </a:solidFill>
                <a:latin typeface="+mj-lt"/>
              </a:defRPr>
            </a:lvl1pPr>
          </a:lstStyle>
          <a:p>
            <a:pPr lvl="0"/>
            <a:r>
              <a:rPr lang="en-US"/>
              <a:t>Year</a:t>
            </a:r>
            <a:endParaRPr lang="en-ZA"/>
          </a:p>
        </p:txBody>
      </p:sp>
      <p:sp>
        <p:nvSpPr>
          <p:cNvPr id="52" name="Text Placeholder 10">
            <a:extLst>
              <a:ext uri="{FF2B5EF4-FFF2-40B4-BE49-F238E27FC236}">
                <a16:creationId xmlns:a16="http://schemas.microsoft.com/office/drawing/2014/main" id="{0622C4FE-C10F-4B57-B40B-0FA21F330517}"/>
              </a:ext>
            </a:extLst>
          </p:cNvPr>
          <p:cNvSpPr>
            <a:spLocks noGrp="1"/>
          </p:cNvSpPr>
          <p:nvPr>
            <p:ph type="body" sz="quarter" idx="47" hasCustomPrompt="1"/>
          </p:nvPr>
        </p:nvSpPr>
        <p:spPr>
          <a:xfrm>
            <a:off x="1969915" y="4233672"/>
            <a:ext cx="640080" cy="201776"/>
          </a:xfrm>
        </p:spPr>
        <p:txBody>
          <a:bodyPr>
            <a:noAutofit/>
          </a:bodyPr>
          <a:lstStyle>
            <a:lvl1pPr marL="0" indent="0" algn="ctr">
              <a:buNone/>
              <a:defRPr sz="1000">
                <a:solidFill>
                  <a:schemeClr val="tx1"/>
                </a:solidFill>
              </a:defRPr>
            </a:lvl1pPr>
          </a:lstStyle>
          <a:p>
            <a:pPr lvl="0"/>
            <a:r>
              <a:rPr lang="en-US"/>
              <a:t>MM</a:t>
            </a:r>
            <a:endParaRPr lang="en-ZA"/>
          </a:p>
        </p:txBody>
      </p:sp>
      <p:sp>
        <p:nvSpPr>
          <p:cNvPr id="53" name="Text Placeholder 10">
            <a:extLst>
              <a:ext uri="{FF2B5EF4-FFF2-40B4-BE49-F238E27FC236}">
                <a16:creationId xmlns:a16="http://schemas.microsoft.com/office/drawing/2014/main" id="{0E5C83ED-676D-4C6E-84B3-CF127AC54442}"/>
              </a:ext>
            </a:extLst>
          </p:cNvPr>
          <p:cNvSpPr>
            <a:spLocks noGrp="1"/>
          </p:cNvSpPr>
          <p:nvPr>
            <p:ph type="body" sz="quarter" idx="48" hasCustomPrompt="1"/>
          </p:nvPr>
        </p:nvSpPr>
        <p:spPr>
          <a:xfrm>
            <a:off x="2752344" y="4233672"/>
            <a:ext cx="640080" cy="201776"/>
          </a:xfrm>
        </p:spPr>
        <p:txBody>
          <a:bodyPr>
            <a:noAutofit/>
          </a:bodyPr>
          <a:lstStyle>
            <a:lvl1pPr marL="0" indent="0" algn="ctr">
              <a:buNone/>
              <a:defRPr sz="1000">
                <a:solidFill>
                  <a:schemeClr val="tx1"/>
                </a:solidFill>
              </a:defRPr>
            </a:lvl1pPr>
          </a:lstStyle>
          <a:p>
            <a:pPr lvl="0"/>
            <a:r>
              <a:rPr lang="en-US"/>
              <a:t>MM</a:t>
            </a:r>
            <a:endParaRPr lang="en-ZA"/>
          </a:p>
        </p:txBody>
      </p:sp>
      <p:sp>
        <p:nvSpPr>
          <p:cNvPr id="54" name="Text Placeholder 10">
            <a:extLst>
              <a:ext uri="{FF2B5EF4-FFF2-40B4-BE49-F238E27FC236}">
                <a16:creationId xmlns:a16="http://schemas.microsoft.com/office/drawing/2014/main" id="{678DF814-ABAE-422D-8055-BD8FF43DDF54}"/>
              </a:ext>
            </a:extLst>
          </p:cNvPr>
          <p:cNvSpPr>
            <a:spLocks noGrp="1"/>
          </p:cNvSpPr>
          <p:nvPr>
            <p:ph type="body" sz="quarter" idx="49" hasCustomPrompt="1"/>
          </p:nvPr>
        </p:nvSpPr>
        <p:spPr>
          <a:xfrm>
            <a:off x="3545289" y="4233672"/>
            <a:ext cx="640080" cy="201776"/>
          </a:xfrm>
        </p:spPr>
        <p:txBody>
          <a:bodyPr>
            <a:noAutofit/>
          </a:bodyPr>
          <a:lstStyle>
            <a:lvl1pPr marL="0" indent="0" algn="ctr">
              <a:buNone/>
              <a:defRPr sz="1000">
                <a:solidFill>
                  <a:schemeClr val="tx1"/>
                </a:solidFill>
              </a:defRPr>
            </a:lvl1pPr>
          </a:lstStyle>
          <a:p>
            <a:pPr lvl="0"/>
            <a:r>
              <a:rPr lang="en-US"/>
              <a:t>MM</a:t>
            </a:r>
            <a:endParaRPr lang="en-ZA"/>
          </a:p>
        </p:txBody>
      </p:sp>
      <p:sp>
        <p:nvSpPr>
          <p:cNvPr id="55" name="Text Placeholder 10">
            <a:extLst>
              <a:ext uri="{FF2B5EF4-FFF2-40B4-BE49-F238E27FC236}">
                <a16:creationId xmlns:a16="http://schemas.microsoft.com/office/drawing/2014/main" id="{E7022C5B-31FF-4550-9CDC-2CF1AB17D556}"/>
              </a:ext>
            </a:extLst>
          </p:cNvPr>
          <p:cNvSpPr>
            <a:spLocks noGrp="1"/>
          </p:cNvSpPr>
          <p:nvPr>
            <p:ph type="body" sz="quarter" idx="50" hasCustomPrompt="1"/>
          </p:nvPr>
        </p:nvSpPr>
        <p:spPr>
          <a:xfrm>
            <a:off x="4332976" y="4233672"/>
            <a:ext cx="640080" cy="201776"/>
          </a:xfrm>
        </p:spPr>
        <p:txBody>
          <a:bodyPr>
            <a:noAutofit/>
          </a:bodyPr>
          <a:lstStyle>
            <a:lvl1pPr marL="0" indent="0" algn="ctr">
              <a:buNone/>
              <a:defRPr sz="1000">
                <a:solidFill>
                  <a:schemeClr val="tx1"/>
                </a:solidFill>
              </a:defRPr>
            </a:lvl1pPr>
          </a:lstStyle>
          <a:p>
            <a:pPr lvl="0"/>
            <a:r>
              <a:rPr lang="en-US"/>
              <a:t>MM</a:t>
            </a:r>
            <a:endParaRPr lang="en-ZA"/>
          </a:p>
        </p:txBody>
      </p:sp>
      <p:sp>
        <p:nvSpPr>
          <p:cNvPr id="56" name="Text Placeholder 10">
            <a:extLst>
              <a:ext uri="{FF2B5EF4-FFF2-40B4-BE49-F238E27FC236}">
                <a16:creationId xmlns:a16="http://schemas.microsoft.com/office/drawing/2014/main" id="{C54252E9-4902-4781-BE29-34163ABE7ED9}"/>
              </a:ext>
            </a:extLst>
          </p:cNvPr>
          <p:cNvSpPr>
            <a:spLocks noGrp="1"/>
          </p:cNvSpPr>
          <p:nvPr>
            <p:ph type="body" sz="quarter" idx="51" hasCustomPrompt="1"/>
          </p:nvPr>
        </p:nvSpPr>
        <p:spPr>
          <a:xfrm>
            <a:off x="5120663" y="4233672"/>
            <a:ext cx="640080" cy="201776"/>
          </a:xfrm>
        </p:spPr>
        <p:txBody>
          <a:bodyPr>
            <a:noAutofit/>
          </a:bodyPr>
          <a:lstStyle>
            <a:lvl1pPr marL="0" indent="0" algn="ctr">
              <a:buNone/>
              <a:defRPr sz="1000">
                <a:solidFill>
                  <a:schemeClr val="tx1"/>
                </a:solidFill>
              </a:defRPr>
            </a:lvl1pPr>
          </a:lstStyle>
          <a:p>
            <a:pPr lvl="0"/>
            <a:r>
              <a:rPr lang="en-US"/>
              <a:t>MM</a:t>
            </a:r>
            <a:endParaRPr lang="en-ZA"/>
          </a:p>
        </p:txBody>
      </p:sp>
      <p:sp>
        <p:nvSpPr>
          <p:cNvPr id="57" name="Text Placeholder 10">
            <a:extLst>
              <a:ext uri="{FF2B5EF4-FFF2-40B4-BE49-F238E27FC236}">
                <a16:creationId xmlns:a16="http://schemas.microsoft.com/office/drawing/2014/main" id="{0FD8FBC5-AD5D-464D-8360-6AA55AA2FA76}"/>
              </a:ext>
            </a:extLst>
          </p:cNvPr>
          <p:cNvSpPr>
            <a:spLocks noGrp="1"/>
          </p:cNvSpPr>
          <p:nvPr>
            <p:ph type="body" sz="quarter" idx="52" hasCustomPrompt="1"/>
          </p:nvPr>
        </p:nvSpPr>
        <p:spPr>
          <a:xfrm>
            <a:off x="5908350" y="4233672"/>
            <a:ext cx="640080" cy="201776"/>
          </a:xfrm>
        </p:spPr>
        <p:txBody>
          <a:bodyPr>
            <a:noAutofit/>
          </a:bodyPr>
          <a:lstStyle>
            <a:lvl1pPr marL="0" indent="0" algn="ctr">
              <a:buNone/>
              <a:defRPr sz="1000">
                <a:solidFill>
                  <a:schemeClr val="tx1"/>
                </a:solidFill>
              </a:defRPr>
            </a:lvl1pPr>
          </a:lstStyle>
          <a:p>
            <a:pPr lvl="0"/>
            <a:r>
              <a:rPr lang="en-US"/>
              <a:t>MM</a:t>
            </a:r>
            <a:endParaRPr lang="en-ZA"/>
          </a:p>
        </p:txBody>
      </p:sp>
      <p:sp>
        <p:nvSpPr>
          <p:cNvPr id="58" name="Text Placeholder 10">
            <a:extLst>
              <a:ext uri="{FF2B5EF4-FFF2-40B4-BE49-F238E27FC236}">
                <a16:creationId xmlns:a16="http://schemas.microsoft.com/office/drawing/2014/main" id="{C90BD4FA-047A-4A4F-B1E2-4FDEA49BB0A0}"/>
              </a:ext>
            </a:extLst>
          </p:cNvPr>
          <p:cNvSpPr>
            <a:spLocks noGrp="1"/>
          </p:cNvSpPr>
          <p:nvPr>
            <p:ph type="body" sz="quarter" idx="53" hasCustomPrompt="1"/>
          </p:nvPr>
        </p:nvSpPr>
        <p:spPr>
          <a:xfrm>
            <a:off x="6696037" y="4233672"/>
            <a:ext cx="640080" cy="201776"/>
          </a:xfrm>
        </p:spPr>
        <p:txBody>
          <a:bodyPr>
            <a:noAutofit/>
          </a:bodyPr>
          <a:lstStyle>
            <a:lvl1pPr marL="0" indent="0" algn="ctr">
              <a:buNone/>
              <a:defRPr sz="1000">
                <a:solidFill>
                  <a:schemeClr val="tx1"/>
                </a:solidFill>
              </a:defRPr>
            </a:lvl1pPr>
          </a:lstStyle>
          <a:p>
            <a:pPr lvl="0"/>
            <a:r>
              <a:rPr lang="en-US"/>
              <a:t>MM</a:t>
            </a:r>
            <a:endParaRPr lang="en-ZA"/>
          </a:p>
        </p:txBody>
      </p:sp>
      <p:sp>
        <p:nvSpPr>
          <p:cNvPr id="60" name="Text Placeholder 10">
            <a:extLst>
              <a:ext uri="{FF2B5EF4-FFF2-40B4-BE49-F238E27FC236}">
                <a16:creationId xmlns:a16="http://schemas.microsoft.com/office/drawing/2014/main" id="{5FBE1C04-A830-4310-A83C-178E44D8A72F}"/>
              </a:ext>
            </a:extLst>
          </p:cNvPr>
          <p:cNvSpPr>
            <a:spLocks noGrp="1"/>
          </p:cNvSpPr>
          <p:nvPr>
            <p:ph type="body" sz="quarter" idx="55" hasCustomPrompt="1"/>
          </p:nvPr>
        </p:nvSpPr>
        <p:spPr>
          <a:xfrm>
            <a:off x="7483724" y="4233672"/>
            <a:ext cx="640080" cy="201776"/>
          </a:xfrm>
        </p:spPr>
        <p:txBody>
          <a:bodyPr>
            <a:noAutofit/>
          </a:bodyPr>
          <a:lstStyle>
            <a:lvl1pPr marL="0" indent="0" algn="ctr">
              <a:buNone/>
              <a:defRPr sz="1000">
                <a:solidFill>
                  <a:schemeClr val="tx1"/>
                </a:solidFill>
              </a:defRPr>
            </a:lvl1pPr>
          </a:lstStyle>
          <a:p>
            <a:pPr lvl="0"/>
            <a:r>
              <a:rPr lang="en-US"/>
              <a:t>MM</a:t>
            </a:r>
            <a:endParaRPr lang="en-ZA"/>
          </a:p>
        </p:txBody>
      </p:sp>
      <p:sp>
        <p:nvSpPr>
          <p:cNvPr id="61" name="Text Placeholder 10">
            <a:extLst>
              <a:ext uri="{FF2B5EF4-FFF2-40B4-BE49-F238E27FC236}">
                <a16:creationId xmlns:a16="http://schemas.microsoft.com/office/drawing/2014/main" id="{EB543626-7655-454D-8E28-B2391850A39C}"/>
              </a:ext>
            </a:extLst>
          </p:cNvPr>
          <p:cNvSpPr>
            <a:spLocks noGrp="1"/>
          </p:cNvSpPr>
          <p:nvPr>
            <p:ph type="body" sz="quarter" idx="56" hasCustomPrompt="1"/>
          </p:nvPr>
        </p:nvSpPr>
        <p:spPr>
          <a:xfrm>
            <a:off x="8271411" y="4233672"/>
            <a:ext cx="640080" cy="201776"/>
          </a:xfrm>
        </p:spPr>
        <p:txBody>
          <a:bodyPr>
            <a:noAutofit/>
          </a:bodyPr>
          <a:lstStyle>
            <a:lvl1pPr marL="0" indent="0" algn="ctr">
              <a:buNone/>
              <a:defRPr sz="1000">
                <a:solidFill>
                  <a:schemeClr val="tx1"/>
                </a:solidFill>
              </a:defRPr>
            </a:lvl1pPr>
          </a:lstStyle>
          <a:p>
            <a:pPr lvl="0"/>
            <a:r>
              <a:rPr lang="en-US"/>
              <a:t>MM</a:t>
            </a:r>
            <a:endParaRPr lang="en-ZA"/>
          </a:p>
        </p:txBody>
      </p:sp>
      <p:sp>
        <p:nvSpPr>
          <p:cNvPr id="59" name="Text Placeholder 10">
            <a:extLst>
              <a:ext uri="{FF2B5EF4-FFF2-40B4-BE49-F238E27FC236}">
                <a16:creationId xmlns:a16="http://schemas.microsoft.com/office/drawing/2014/main" id="{5F306D8F-E1A5-492D-9145-6445614AB282}"/>
              </a:ext>
            </a:extLst>
          </p:cNvPr>
          <p:cNvSpPr>
            <a:spLocks noGrp="1"/>
          </p:cNvSpPr>
          <p:nvPr>
            <p:ph type="body" sz="quarter" idx="54" hasCustomPrompt="1"/>
          </p:nvPr>
        </p:nvSpPr>
        <p:spPr>
          <a:xfrm>
            <a:off x="9059098" y="4233672"/>
            <a:ext cx="640080" cy="201776"/>
          </a:xfrm>
        </p:spPr>
        <p:txBody>
          <a:bodyPr>
            <a:noAutofit/>
          </a:bodyPr>
          <a:lstStyle>
            <a:lvl1pPr marL="0" indent="0" algn="ctr">
              <a:buNone/>
              <a:defRPr sz="1000">
                <a:solidFill>
                  <a:schemeClr val="tx1"/>
                </a:solidFill>
              </a:defRPr>
            </a:lvl1pPr>
          </a:lstStyle>
          <a:p>
            <a:pPr lvl="0"/>
            <a:r>
              <a:rPr lang="en-US"/>
              <a:t>MM</a:t>
            </a:r>
            <a:endParaRPr lang="en-ZA"/>
          </a:p>
        </p:txBody>
      </p:sp>
      <p:sp>
        <p:nvSpPr>
          <p:cNvPr id="62" name="Text Placeholder 10">
            <a:extLst>
              <a:ext uri="{FF2B5EF4-FFF2-40B4-BE49-F238E27FC236}">
                <a16:creationId xmlns:a16="http://schemas.microsoft.com/office/drawing/2014/main" id="{9C109601-CAE5-44CE-ADF7-9FB216F81780}"/>
              </a:ext>
            </a:extLst>
          </p:cNvPr>
          <p:cNvSpPr>
            <a:spLocks noGrp="1"/>
          </p:cNvSpPr>
          <p:nvPr>
            <p:ph type="body" sz="quarter" idx="57" hasCustomPrompt="1"/>
          </p:nvPr>
        </p:nvSpPr>
        <p:spPr>
          <a:xfrm>
            <a:off x="9846785" y="4233672"/>
            <a:ext cx="640080" cy="201776"/>
          </a:xfrm>
        </p:spPr>
        <p:txBody>
          <a:bodyPr>
            <a:noAutofit/>
          </a:bodyPr>
          <a:lstStyle>
            <a:lvl1pPr marL="0" indent="0" algn="ctr">
              <a:buNone/>
              <a:defRPr sz="1000">
                <a:solidFill>
                  <a:schemeClr val="tx1"/>
                </a:solidFill>
              </a:defRPr>
            </a:lvl1pPr>
          </a:lstStyle>
          <a:p>
            <a:pPr lvl="0"/>
            <a:r>
              <a:rPr lang="en-US"/>
              <a:t>MM</a:t>
            </a:r>
            <a:endParaRPr lang="en-ZA"/>
          </a:p>
        </p:txBody>
      </p:sp>
      <p:sp>
        <p:nvSpPr>
          <p:cNvPr id="63" name="Text Placeholder 10">
            <a:extLst>
              <a:ext uri="{FF2B5EF4-FFF2-40B4-BE49-F238E27FC236}">
                <a16:creationId xmlns:a16="http://schemas.microsoft.com/office/drawing/2014/main" id="{17AE5B8B-FA0E-40E2-9841-D0F9AB83E023}"/>
              </a:ext>
            </a:extLst>
          </p:cNvPr>
          <p:cNvSpPr>
            <a:spLocks noGrp="1"/>
          </p:cNvSpPr>
          <p:nvPr>
            <p:ph type="body" sz="quarter" idx="58" hasCustomPrompt="1"/>
          </p:nvPr>
        </p:nvSpPr>
        <p:spPr>
          <a:xfrm>
            <a:off x="10634472" y="4233672"/>
            <a:ext cx="640080" cy="201776"/>
          </a:xfrm>
        </p:spPr>
        <p:txBody>
          <a:bodyPr>
            <a:noAutofit/>
          </a:bodyPr>
          <a:lstStyle>
            <a:lvl1pPr marL="0" indent="0" algn="ctr">
              <a:buNone/>
              <a:defRPr sz="1000">
                <a:solidFill>
                  <a:schemeClr val="tx1"/>
                </a:solidFill>
              </a:defRPr>
            </a:lvl1pPr>
          </a:lstStyle>
          <a:p>
            <a:pPr lvl="0"/>
            <a:r>
              <a:rPr lang="en-US"/>
              <a:t>MM</a:t>
            </a:r>
            <a:endParaRPr lang="en-ZA"/>
          </a:p>
        </p:txBody>
      </p:sp>
      <p:sp>
        <p:nvSpPr>
          <p:cNvPr id="33" name="Date Placeholder 3">
            <a:extLst>
              <a:ext uri="{FF2B5EF4-FFF2-40B4-BE49-F238E27FC236}">
                <a16:creationId xmlns:a16="http://schemas.microsoft.com/office/drawing/2014/main" id="{1560C8D6-BAAE-4E4C-B478-D7EEA33BC341}"/>
              </a:ext>
            </a:extLst>
          </p:cNvPr>
          <p:cNvSpPr>
            <a:spLocks noGrp="1"/>
          </p:cNvSpPr>
          <p:nvPr>
            <p:ph type="dt" sz="half" idx="10"/>
          </p:nvPr>
        </p:nvSpPr>
        <p:spPr>
          <a:xfrm>
            <a:off x="838200" y="6356350"/>
            <a:ext cx="2743200" cy="365125"/>
          </a:xfrm>
        </p:spPr>
        <p:txBody>
          <a:bodyPr/>
          <a:lstStyle/>
          <a:p>
            <a:r>
              <a:rPr lang="en-US" dirty="0"/>
              <a:t>20XX</a:t>
            </a:r>
          </a:p>
        </p:txBody>
      </p:sp>
      <p:sp>
        <p:nvSpPr>
          <p:cNvPr id="34" name="Footer Placeholder 4">
            <a:extLst>
              <a:ext uri="{FF2B5EF4-FFF2-40B4-BE49-F238E27FC236}">
                <a16:creationId xmlns:a16="http://schemas.microsoft.com/office/drawing/2014/main" id="{2D34A825-4619-4016-B027-DA83FE075663}"/>
              </a:ext>
            </a:extLst>
          </p:cNvPr>
          <p:cNvSpPr>
            <a:spLocks noGrp="1"/>
          </p:cNvSpPr>
          <p:nvPr>
            <p:ph type="ftr" sz="quarter" idx="11"/>
          </p:nvPr>
        </p:nvSpPr>
        <p:spPr>
          <a:xfrm>
            <a:off x="4038600" y="6356350"/>
            <a:ext cx="4114800" cy="365125"/>
          </a:xfrm>
        </p:spPr>
        <p:txBody>
          <a:bodyPr/>
          <a:lstStyle/>
          <a:p>
            <a:r>
              <a:rPr lang="en-US" dirty="0"/>
              <a:t>Contoso business plan</a:t>
            </a:r>
          </a:p>
        </p:txBody>
      </p:sp>
      <p:sp>
        <p:nvSpPr>
          <p:cNvPr id="35" name="Slide Number Placeholder 5">
            <a:extLst>
              <a:ext uri="{FF2B5EF4-FFF2-40B4-BE49-F238E27FC236}">
                <a16:creationId xmlns:a16="http://schemas.microsoft.com/office/drawing/2014/main" id="{A065CC06-C5B6-44D0-8071-1833580ABF30}"/>
              </a:ext>
            </a:extLst>
          </p:cNvPr>
          <p:cNvSpPr>
            <a:spLocks noGrp="1"/>
          </p:cNvSpPr>
          <p:nvPr>
            <p:ph type="sldNum" sz="quarter" idx="12"/>
          </p:nvPr>
        </p:nvSpPr>
        <p:spPr>
          <a:xfrm>
            <a:off x="8610600" y="6356350"/>
            <a:ext cx="2743200" cy="365125"/>
          </a:xfrm>
        </p:spPr>
        <p:txBody>
          <a:bodyPr/>
          <a:lstStyle/>
          <a:p>
            <a:fld id="{B5CEABB6-07DC-46E8-9B57-56EC44A396E5}" type="slidenum">
              <a:rPr lang="en-US" smtClean="0"/>
              <a:t>‹#›</a:t>
            </a:fld>
            <a:endParaRPr lang="en-US" dirty="0"/>
          </a:p>
        </p:txBody>
      </p:sp>
    </p:spTree>
    <p:extLst>
      <p:ext uri="{BB962C8B-B14F-4D97-AF65-F5344CB8AC3E}">
        <p14:creationId xmlns:p14="http://schemas.microsoft.com/office/powerpoint/2010/main" val="1861472875"/>
      </p:ext>
    </p:extLst>
  </p:cSld>
  <p:clrMapOvr>
    <a:masterClrMapping/>
  </p:clrMapOvr>
  <p:hf hdr="0"/>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Risk and rewards">
    <p:spTree>
      <p:nvGrpSpPr>
        <p:cNvPr id="1" name=""/>
        <p:cNvGrpSpPr/>
        <p:nvPr/>
      </p:nvGrpSpPr>
      <p:grpSpPr>
        <a:xfrm>
          <a:off x="0" y="0"/>
          <a:ext cx="0" cy="0"/>
          <a:chOff x="0" y="0"/>
          <a:chExt cx="0" cy="0"/>
        </a:xfrm>
      </p:grpSpPr>
      <p:pic>
        <p:nvPicPr>
          <p:cNvPr id="13" name="Picture Placeholder 44" descr="Photo of palm leaves&#10;">
            <a:extLst>
              <a:ext uri="{FF2B5EF4-FFF2-40B4-BE49-F238E27FC236}">
                <a16:creationId xmlns:a16="http://schemas.microsoft.com/office/drawing/2014/main" id="{7C4AAE08-43F5-49E6-AEBD-2C27A2BE0823}"/>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1524" y="0"/>
            <a:ext cx="12188952" cy="6858000"/>
          </a:xfrm>
          <a:prstGeom prst="rect">
            <a:avLst/>
          </a:prstGeom>
        </p:spPr>
      </p:pic>
      <p:sp>
        <p:nvSpPr>
          <p:cNvPr id="14" name="Rectangle 13">
            <a:extLst>
              <a:ext uri="{FF2B5EF4-FFF2-40B4-BE49-F238E27FC236}">
                <a16:creationId xmlns:a16="http://schemas.microsoft.com/office/drawing/2014/main" id="{FF83E037-B49C-4664-8547-6F1930E2BD04}"/>
              </a:ext>
            </a:extLst>
          </p:cNvPr>
          <p:cNvSpPr/>
          <p:nvPr userDrawn="1"/>
        </p:nvSpPr>
        <p:spPr>
          <a:xfrm>
            <a:off x="914400" y="777240"/>
            <a:ext cx="10361676" cy="530352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itle 1">
            <a:extLst>
              <a:ext uri="{FF2B5EF4-FFF2-40B4-BE49-F238E27FC236}">
                <a16:creationId xmlns:a16="http://schemas.microsoft.com/office/drawing/2014/main" id="{6A8F5C17-5DF3-42C2-B87F-A2F50BE0466C}"/>
              </a:ext>
            </a:extLst>
          </p:cNvPr>
          <p:cNvSpPr>
            <a:spLocks noGrp="1"/>
          </p:cNvSpPr>
          <p:nvPr>
            <p:ph type="title"/>
          </p:nvPr>
        </p:nvSpPr>
        <p:spPr>
          <a:xfrm>
            <a:off x="1600200" y="1371600"/>
            <a:ext cx="5057774" cy="640080"/>
          </a:xfrm>
        </p:spPr>
        <p:txBody>
          <a:bodyPr>
            <a:noAutofit/>
          </a:bodyPr>
          <a:lstStyle>
            <a:lvl1pPr algn="l">
              <a:defRPr sz="3600"/>
            </a:lvl1pPr>
          </a:lstStyle>
          <a:p>
            <a:r>
              <a:rPr lang="en-US"/>
              <a:t>Click to edit Master title style</a:t>
            </a:r>
          </a:p>
        </p:txBody>
      </p:sp>
      <p:sp>
        <p:nvSpPr>
          <p:cNvPr id="12" name="Picture Placeholder 11">
            <a:extLst>
              <a:ext uri="{FF2B5EF4-FFF2-40B4-BE49-F238E27FC236}">
                <a16:creationId xmlns:a16="http://schemas.microsoft.com/office/drawing/2014/main" id="{DE97EF55-0D4D-4801-869B-04ED682D62D9}"/>
              </a:ext>
            </a:extLst>
          </p:cNvPr>
          <p:cNvSpPr>
            <a:spLocks noGrp="1"/>
          </p:cNvSpPr>
          <p:nvPr>
            <p:ph type="pic" sz="quarter" idx="15"/>
          </p:nvPr>
        </p:nvSpPr>
        <p:spPr>
          <a:xfrm>
            <a:off x="1709928" y="2105025"/>
            <a:ext cx="4178808" cy="3383280"/>
          </a:xfrm>
          <a:solidFill>
            <a:schemeClr val="accent4"/>
          </a:solidFill>
        </p:spPr>
        <p:txBody>
          <a:bodyPr/>
          <a:lstStyle/>
          <a:p>
            <a:r>
              <a:rPr lang="en-US" dirty="0"/>
              <a:t>Click icon to add picture</a:t>
            </a:r>
          </a:p>
        </p:txBody>
      </p:sp>
      <p:sp>
        <p:nvSpPr>
          <p:cNvPr id="3" name="Text Placeholder 2">
            <a:extLst>
              <a:ext uri="{FF2B5EF4-FFF2-40B4-BE49-F238E27FC236}">
                <a16:creationId xmlns:a16="http://schemas.microsoft.com/office/drawing/2014/main" id="{D77FFB71-D3BF-4723-8C5E-44AD8F0E924D}"/>
              </a:ext>
            </a:extLst>
          </p:cNvPr>
          <p:cNvSpPr>
            <a:spLocks noGrp="1"/>
          </p:cNvSpPr>
          <p:nvPr>
            <p:ph type="body" idx="1"/>
          </p:nvPr>
        </p:nvSpPr>
        <p:spPr>
          <a:xfrm>
            <a:off x="6254496" y="2103120"/>
            <a:ext cx="2185416" cy="365760"/>
          </a:xfrm>
        </p:spPr>
        <p:txBody>
          <a:bodyPr anchor="b">
            <a:normAutofit/>
          </a:bodyPr>
          <a:lstStyle>
            <a:lvl1pPr marL="0" indent="0">
              <a:buNone/>
              <a:defRPr sz="1800" b="0">
                <a:solidFill>
                  <a:schemeClr val="accent3">
                    <a:lumMod val="50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91BC8B9-8F2B-4131-A090-0ACBEEE80BB7}"/>
              </a:ext>
            </a:extLst>
          </p:cNvPr>
          <p:cNvSpPr>
            <a:spLocks noGrp="1"/>
          </p:cNvSpPr>
          <p:nvPr>
            <p:ph sz="half" idx="2" hasCustomPrompt="1"/>
          </p:nvPr>
        </p:nvSpPr>
        <p:spPr>
          <a:xfrm>
            <a:off x="6254496" y="2569464"/>
            <a:ext cx="2185416" cy="2916936"/>
          </a:xfrm>
        </p:spPr>
        <p:txBody>
          <a:bodyPr>
            <a:normAutofit/>
          </a:bodyPr>
          <a:lstStyle>
            <a:lvl1pPr marL="0" indent="0">
              <a:lnSpc>
                <a:spcPts val="2000"/>
              </a:lnSpc>
              <a:buNone/>
              <a:defRPr sz="1400"/>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Click to edit text</a:t>
            </a:r>
          </a:p>
        </p:txBody>
      </p:sp>
      <p:sp>
        <p:nvSpPr>
          <p:cNvPr id="5" name="Text Placeholder 4">
            <a:extLst>
              <a:ext uri="{FF2B5EF4-FFF2-40B4-BE49-F238E27FC236}">
                <a16:creationId xmlns:a16="http://schemas.microsoft.com/office/drawing/2014/main" id="{1714E40B-C52C-407A-9311-46FDCD84CB5A}"/>
              </a:ext>
            </a:extLst>
          </p:cNvPr>
          <p:cNvSpPr>
            <a:spLocks noGrp="1"/>
          </p:cNvSpPr>
          <p:nvPr>
            <p:ph type="body" sz="quarter" idx="3"/>
          </p:nvPr>
        </p:nvSpPr>
        <p:spPr>
          <a:xfrm>
            <a:off x="8714232" y="2103120"/>
            <a:ext cx="2185416" cy="365760"/>
          </a:xfrm>
        </p:spPr>
        <p:txBody>
          <a:bodyPr anchor="b">
            <a:normAutofit/>
          </a:bodyPr>
          <a:lstStyle>
            <a:lvl1pPr marL="0" indent="0">
              <a:buNone/>
              <a:defRPr sz="1800" b="0">
                <a:solidFill>
                  <a:schemeClr val="accent3">
                    <a:lumMod val="50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596ED23-22F0-421E-849C-630BEABF8BD0}"/>
              </a:ext>
            </a:extLst>
          </p:cNvPr>
          <p:cNvSpPr>
            <a:spLocks noGrp="1"/>
          </p:cNvSpPr>
          <p:nvPr>
            <p:ph sz="quarter" idx="4" hasCustomPrompt="1"/>
          </p:nvPr>
        </p:nvSpPr>
        <p:spPr>
          <a:xfrm>
            <a:off x="8714232" y="2569464"/>
            <a:ext cx="2185416" cy="2916936"/>
          </a:xfrm>
        </p:spPr>
        <p:txBody>
          <a:bodyPr>
            <a:normAutofit/>
          </a:bodyPr>
          <a:lstStyle>
            <a:lvl1pPr marL="0" indent="0">
              <a:lnSpc>
                <a:spcPts val="2000"/>
              </a:lnSpc>
              <a:buNone/>
              <a:defRPr sz="1400"/>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Click to edit text</a:t>
            </a:r>
          </a:p>
        </p:txBody>
      </p:sp>
      <p:sp>
        <p:nvSpPr>
          <p:cNvPr id="7" name="Date Placeholder 6">
            <a:extLst>
              <a:ext uri="{FF2B5EF4-FFF2-40B4-BE49-F238E27FC236}">
                <a16:creationId xmlns:a16="http://schemas.microsoft.com/office/drawing/2014/main" id="{860A2F77-6CFB-4347-9224-EFAA0C0EF3DB}"/>
              </a:ext>
            </a:extLst>
          </p:cNvPr>
          <p:cNvSpPr>
            <a:spLocks noGrp="1"/>
          </p:cNvSpPr>
          <p:nvPr>
            <p:ph type="dt" sz="half" idx="10"/>
          </p:nvPr>
        </p:nvSpPr>
        <p:spPr/>
        <p:txBody>
          <a:bodyPr/>
          <a:lstStyle>
            <a:lvl1pPr>
              <a:defRPr>
                <a:solidFill>
                  <a:schemeClr val="bg1"/>
                </a:solidFill>
              </a:defRPr>
            </a:lvl1pPr>
          </a:lstStyle>
          <a:p>
            <a:r>
              <a:rPr lang="en-US" dirty="0"/>
              <a:t>20XX</a:t>
            </a:r>
          </a:p>
        </p:txBody>
      </p:sp>
      <p:sp>
        <p:nvSpPr>
          <p:cNvPr id="8" name="Footer Placeholder 7">
            <a:extLst>
              <a:ext uri="{FF2B5EF4-FFF2-40B4-BE49-F238E27FC236}">
                <a16:creationId xmlns:a16="http://schemas.microsoft.com/office/drawing/2014/main" id="{97C1F45E-8700-4861-AD21-BB7A09E1305A}"/>
              </a:ext>
            </a:extLst>
          </p:cNvPr>
          <p:cNvSpPr>
            <a:spLocks noGrp="1"/>
          </p:cNvSpPr>
          <p:nvPr>
            <p:ph type="ftr" sz="quarter" idx="11"/>
          </p:nvPr>
        </p:nvSpPr>
        <p:spPr/>
        <p:txBody>
          <a:bodyPr/>
          <a:lstStyle>
            <a:lvl1pPr>
              <a:defRPr>
                <a:solidFill>
                  <a:schemeClr val="bg1"/>
                </a:solidFill>
              </a:defRPr>
            </a:lvl1pPr>
          </a:lstStyle>
          <a:p>
            <a:r>
              <a:rPr lang="en-US" dirty="0"/>
              <a:t>Contoso business plan</a:t>
            </a:r>
          </a:p>
        </p:txBody>
      </p:sp>
      <p:sp>
        <p:nvSpPr>
          <p:cNvPr id="9" name="Slide Number Placeholder 8">
            <a:extLst>
              <a:ext uri="{FF2B5EF4-FFF2-40B4-BE49-F238E27FC236}">
                <a16:creationId xmlns:a16="http://schemas.microsoft.com/office/drawing/2014/main" id="{B7283171-31EE-44C7-A031-9F840EDEC10C}"/>
              </a:ext>
            </a:extLst>
          </p:cNvPr>
          <p:cNvSpPr>
            <a:spLocks noGrp="1"/>
          </p:cNvSpPr>
          <p:nvPr>
            <p:ph type="sldNum" sz="quarter" idx="12"/>
          </p:nvPr>
        </p:nvSpPr>
        <p:spPr/>
        <p:txBody>
          <a:bodyPr/>
          <a:lstStyle>
            <a:lvl1pPr>
              <a:defRPr>
                <a:solidFill>
                  <a:schemeClr val="bg1"/>
                </a:solidFill>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116585254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Thank you">
    <p:spTree>
      <p:nvGrpSpPr>
        <p:cNvPr id="1" name=""/>
        <p:cNvGrpSpPr/>
        <p:nvPr/>
      </p:nvGrpSpPr>
      <p:grpSpPr>
        <a:xfrm>
          <a:off x="0" y="0"/>
          <a:ext cx="0" cy="0"/>
          <a:chOff x="0" y="0"/>
          <a:chExt cx="0" cy="0"/>
        </a:xfrm>
      </p:grpSpPr>
      <p:pic>
        <p:nvPicPr>
          <p:cNvPr id="8" name="Picture Placeholder 13" descr="close up photo of leaves&#10;">
            <a:extLst>
              <a:ext uri="{FF2B5EF4-FFF2-40B4-BE49-F238E27FC236}">
                <a16:creationId xmlns:a16="http://schemas.microsoft.com/office/drawing/2014/main" id="{5B334254-BCFF-4714-B7C4-38E7C0814F60}"/>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50000"/>
                    </a14:imgEffect>
                  </a14:imgLayer>
                </a14:imgProps>
              </a:ext>
              <a:ext uri="{28A0092B-C50C-407E-A947-70E740481C1C}">
                <a14:useLocalDpi xmlns:a14="http://schemas.microsoft.com/office/drawing/2010/main"/>
              </a:ext>
            </a:extLst>
          </a:blip>
          <a:srcRect/>
          <a:stretch/>
        </p:blipFill>
        <p:spPr>
          <a:xfrm>
            <a:off x="1524" y="0"/>
            <a:ext cx="12188952" cy="6858000"/>
          </a:xfrm>
          <a:prstGeom prst="rect">
            <a:avLst/>
          </a:prstGeom>
        </p:spPr>
      </p:pic>
      <p:sp>
        <p:nvSpPr>
          <p:cNvPr id="9" name="Rectangle 8">
            <a:extLst>
              <a:ext uri="{FF2B5EF4-FFF2-40B4-BE49-F238E27FC236}">
                <a16:creationId xmlns:a16="http://schemas.microsoft.com/office/drawing/2014/main" id="{6CFE1AAB-5EBC-4913-9A1E-DBC69C761B22}"/>
              </a:ext>
            </a:extLst>
          </p:cNvPr>
          <p:cNvSpPr/>
          <p:nvPr userDrawn="1"/>
        </p:nvSpPr>
        <p:spPr>
          <a:xfrm>
            <a:off x="4066032" y="0"/>
            <a:ext cx="4059936" cy="6858000"/>
          </a:xfrm>
          <a:prstGeom prst="rect">
            <a:avLst/>
          </a:prstGeom>
          <a:solidFill>
            <a:schemeClr val="accent5">
              <a:lumMod val="90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4AE12D1-08AF-45E9-A34A-BDE9E860BAA2}"/>
              </a:ext>
            </a:extLst>
          </p:cNvPr>
          <p:cNvSpPr>
            <a:spLocks noGrp="1"/>
          </p:cNvSpPr>
          <p:nvPr>
            <p:ph type="title"/>
          </p:nvPr>
        </p:nvSpPr>
        <p:spPr>
          <a:xfrm>
            <a:off x="4724400" y="2450592"/>
            <a:ext cx="2743200" cy="640080"/>
          </a:xfrm>
        </p:spPr>
        <p:txBody>
          <a:bodyPr>
            <a:noAutofit/>
          </a:bodyPr>
          <a:lstStyle>
            <a:lvl1pPr algn="ctr">
              <a:defRPr sz="3600"/>
            </a:lvl1pPr>
          </a:lstStyle>
          <a:p>
            <a:r>
              <a:rPr lang="en-US"/>
              <a:t>Click to edit Master title style</a:t>
            </a:r>
          </a:p>
        </p:txBody>
      </p:sp>
      <p:sp>
        <p:nvSpPr>
          <p:cNvPr id="3" name="Content Placeholder 2">
            <a:extLst>
              <a:ext uri="{FF2B5EF4-FFF2-40B4-BE49-F238E27FC236}">
                <a16:creationId xmlns:a16="http://schemas.microsoft.com/office/drawing/2014/main" id="{BF8F5A6A-E29E-401A-801A-8FD9CAABA7A5}"/>
              </a:ext>
            </a:extLst>
          </p:cNvPr>
          <p:cNvSpPr>
            <a:spLocks noGrp="1"/>
          </p:cNvSpPr>
          <p:nvPr>
            <p:ph idx="1" hasCustomPrompt="1"/>
          </p:nvPr>
        </p:nvSpPr>
        <p:spPr>
          <a:xfrm>
            <a:off x="4724400" y="3566160"/>
            <a:ext cx="2743200" cy="2651760"/>
          </a:xfrm>
        </p:spPr>
        <p:txBody>
          <a:bodyPr>
            <a:normAutofit/>
          </a:bodyPr>
          <a:lstStyle>
            <a:lvl1pPr marL="0" indent="0" algn="ctr">
              <a:buNone/>
              <a:defRPr sz="18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Click to edit text</a:t>
            </a:r>
          </a:p>
        </p:txBody>
      </p:sp>
      <p:sp>
        <p:nvSpPr>
          <p:cNvPr id="4" name="Date Placeholder 3">
            <a:extLst>
              <a:ext uri="{FF2B5EF4-FFF2-40B4-BE49-F238E27FC236}">
                <a16:creationId xmlns:a16="http://schemas.microsoft.com/office/drawing/2014/main" id="{3EDAC16E-5725-4AC1-AB85-871F25D26688}"/>
              </a:ext>
            </a:extLst>
          </p:cNvPr>
          <p:cNvSpPr>
            <a:spLocks noGrp="1"/>
          </p:cNvSpPr>
          <p:nvPr>
            <p:ph type="dt" sz="half" idx="10"/>
          </p:nvPr>
        </p:nvSpPr>
        <p:spPr/>
        <p:txBody>
          <a:bodyPr/>
          <a:lstStyle>
            <a:lvl1pPr>
              <a:defRPr>
                <a:solidFill>
                  <a:schemeClr val="bg1">
                    <a:lumMod val="85000"/>
                  </a:schemeClr>
                </a:solidFill>
              </a:defRPr>
            </a:lvl1pPr>
          </a:lstStyle>
          <a:p>
            <a:r>
              <a:rPr lang="en-US" dirty="0"/>
              <a:t>20XX</a:t>
            </a:r>
          </a:p>
        </p:txBody>
      </p:sp>
      <p:sp>
        <p:nvSpPr>
          <p:cNvPr id="5" name="Footer Placeholder 4">
            <a:extLst>
              <a:ext uri="{FF2B5EF4-FFF2-40B4-BE49-F238E27FC236}">
                <a16:creationId xmlns:a16="http://schemas.microsoft.com/office/drawing/2014/main" id="{FD10B5D8-71E9-48DC-A04C-559359603CB0}"/>
              </a:ext>
            </a:extLst>
          </p:cNvPr>
          <p:cNvSpPr>
            <a:spLocks noGrp="1"/>
          </p:cNvSpPr>
          <p:nvPr>
            <p:ph type="ftr" sz="quarter" idx="11"/>
          </p:nvPr>
        </p:nvSpPr>
        <p:spPr/>
        <p:txBody>
          <a:bodyPr/>
          <a:lstStyle>
            <a:lvl1pPr>
              <a:defRPr>
                <a:solidFill>
                  <a:schemeClr val="tx1">
                    <a:lumMod val="75000"/>
                    <a:lumOff val="25000"/>
                  </a:schemeClr>
                </a:solidFill>
              </a:defRPr>
            </a:lvl1pPr>
          </a:lstStyle>
          <a:p>
            <a:r>
              <a:rPr lang="en-US" dirty="0"/>
              <a:t>Contoso business plan</a:t>
            </a:r>
          </a:p>
        </p:txBody>
      </p:sp>
      <p:sp>
        <p:nvSpPr>
          <p:cNvPr id="6" name="Slide Number Placeholder 5">
            <a:extLst>
              <a:ext uri="{FF2B5EF4-FFF2-40B4-BE49-F238E27FC236}">
                <a16:creationId xmlns:a16="http://schemas.microsoft.com/office/drawing/2014/main" id="{A0FDD81F-9379-48E6-9B14-83486F920A39}"/>
              </a:ext>
            </a:extLst>
          </p:cNvPr>
          <p:cNvSpPr>
            <a:spLocks noGrp="1"/>
          </p:cNvSpPr>
          <p:nvPr>
            <p:ph type="sldNum" sz="quarter" idx="12"/>
          </p:nvPr>
        </p:nvSpPr>
        <p:spPr/>
        <p:txBody>
          <a:bodyPr/>
          <a:lstStyle>
            <a:lvl1pPr>
              <a:defRPr>
                <a:solidFill>
                  <a:schemeClr val="bg1">
                    <a:lumMod val="85000"/>
                  </a:schemeClr>
                </a:solidFill>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415393710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ExecSummary-Summar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DDE57-4E30-2343-9DAE-39F3DBBD9B61}"/>
              </a:ext>
            </a:extLst>
          </p:cNvPr>
          <p:cNvSpPr>
            <a:spLocks noGrp="1"/>
          </p:cNvSpPr>
          <p:nvPr>
            <p:ph type="title"/>
          </p:nvPr>
        </p:nvSpPr>
        <p:spPr>
          <a:xfrm>
            <a:off x="354061" y="530021"/>
            <a:ext cx="11144811" cy="1163598"/>
          </a:xfrm>
        </p:spPr>
        <p:txBody>
          <a:bodyPr>
            <a:noAutofit/>
          </a:bodyPr>
          <a:lstStyle>
            <a:lvl1pPr>
              <a:lnSpc>
                <a:spcPct val="90000"/>
              </a:lnSpc>
              <a:defRPr b="0" i="0">
                <a:solidFill>
                  <a:srgbClr val="717171"/>
                </a:solidFill>
              </a:defRPr>
            </a:lvl1pPr>
          </a:lstStyle>
          <a:p>
            <a:r>
              <a:rPr lang="en-US"/>
              <a:t>Click to edit Master title style</a:t>
            </a:r>
          </a:p>
        </p:txBody>
      </p:sp>
      <p:sp>
        <p:nvSpPr>
          <p:cNvPr id="5" name="Text Placeholder 14">
            <a:extLst>
              <a:ext uri="{FF2B5EF4-FFF2-40B4-BE49-F238E27FC236}">
                <a16:creationId xmlns:a16="http://schemas.microsoft.com/office/drawing/2014/main" id="{F757EF6B-F638-A24D-9746-2B871D5BA5B9}"/>
              </a:ext>
            </a:extLst>
          </p:cNvPr>
          <p:cNvSpPr>
            <a:spLocks noGrp="1"/>
          </p:cNvSpPr>
          <p:nvPr>
            <p:ph type="body" sz="quarter" idx="12"/>
          </p:nvPr>
        </p:nvSpPr>
        <p:spPr>
          <a:xfrm>
            <a:off x="3150150" y="2188650"/>
            <a:ext cx="8348721" cy="1049402"/>
          </a:xfrm>
          <a:prstGeom prst="rect">
            <a:avLst/>
          </a:prstGeom>
        </p:spPr>
        <p:txBody>
          <a:bodyPr lIns="0" tIns="0" rIns="0" bIns="0">
            <a:noAutofit/>
          </a:bodyPr>
          <a:lstStyle>
            <a:lvl1pPr marL="0" indent="0">
              <a:lnSpc>
                <a:spcPct val="110000"/>
              </a:lnSpc>
              <a:buNone/>
              <a:defRPr sz="1400" b="0" i="0">
                <a:solidFill>
                  <a:srgbClr val="000000"/>
                </a:solidFill>
                <a:latin typeface="Roboto Condensed Light" panose="02000000000000000000" pitchFamily="2" charset="0"/>
                <a:cs typeface="Arial Narrow" panose="020B0604020202020204" pitchFamily="34" charset="0"/>
              </a:defRPr>
            </a:lvl1pPr>
            <a:lvl2pPr marL="457154" indent="0">
              <a:lnSpc>
                <a:spcPts val="1700"/>
              </a:lnSpc>
              <a:buNone/>
              <a:defRPr sz="1400">
                <a:solidFill>
                  <a:srgbClr val="4B4B4B"/>
                </a:solidFill>
                <a:latin typeface="Arial" panose="020B0604020202020204" pitchFamily="34" charset="0"/>
                <a:cs typeface="Arial" panose="020B0604020202020204" pitchFamily="34" charset="0"/>
              </a:defRPr>
            </a:lvl2pPr>
            <a:lvl3pPr marL="914309" indent="0">
              <a:lnSpc>
                <a:spcPts val="1700"/>
              </a:lnSpc>
              <a:buNone/>
              <a:defRPr sz="1400">
                <a:solidFill>
                  <a:srgbClr val="4B4B4B"/>
                </a:solidFill>
                <a:latin typeface="Arial" panose="020B0604020202020204" pitchFamily="34" charset="0"/>
                <a:cs typeface="Arial" panose="020B0604020202020204" pitchFamily="34" charset="0"/>
              </a:defRPr>
            </a:lvl3pPr>
            <a:lvl4pPr marL="1371463" indent="0">
              <a:lnSpc>
                <a:spcPts val="1700"/>
              </a:lnSpc>
              <a:buNone/>
              <a:defRPr sz="1400">
                <a:solidFill>
                  <a:srgbClr val="4B4B4B"/>
                </a:solidFill>
                <a:latin typeface="Arial" panose="020B0604020202020204" pitchFamily="34" charset="0"/>
                <a:cs typeface="Arial" panose="020B0604020202020204" pitchFamily="34" charset="0"/>
              </a:defRPr>
            </a:lvl4pPr>
            <a:lvl5pPr marL="1828617"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3" name="Text Placeholder 12">
            <a:extLst>
              <a:ext uri="{FF2B5EF4-FFF2-40B4-BE49-F238E27FC236}">
                <a16:creationId xmlns:a16="http://schemas.microsoft.com/office/drawing/2014/main" id="{A5895281-F05F-284A-93B8-DF31D5A43342}"/>
              </a:ext>
            </a:extLst>
          </p:cNvPr>
          <p:cNvSpPr>
            <a:spLocks noGrp="1"/>
          </p:cNvSpPr>
          <p:nvPr>
            <p:ph type="body" sz="quarter" idx="13"/>
          </p:nvPr>
        </p:nvSpPr>
        <p:spPr>
          <a:xfrm>
            <a:off x="368147" y="2211427"/>
            <a:ext cx="2356514" cy="297314"/>
          </a:xfrm>
          <a:prstGeom prst="rect">
            <a:avLst/>
          </a:prstGeom>
        </p:spPr>
        <p:txBody>
          <a:bodyPr lIns="0" tIns="0" rIns="0" bIns="0">
            <a:noAutofit/>
          </a:bodyPr>
          <a:lstStyle>
            <a:lvl1pPr marL="0" indent="0" algn="l">
              <a:lnSpc>
                <a:spcPct val="110000"/>
              </a:lnSpc>
              <a:buNone/>
              <a:defRPr sz="1800" b="0" i="0">
                <a:solidFill>
                  <a:srgbClr val="B3252E"/>
                </a:solidFill>
                <a:latin typeface="Montserrat SemiBold" panose="00000700000000000000" pitchFamily="2" charset="0"/>
                <a:cs typeface="Arial" panose="020B0604020202020204" pitchFamily="34" charset="0"/>
              </a:defRPr>
            </a:lvl1pPr>
            <a:lvl2pPr marL="457154" indent="0">
              <a:buNone/>
              <a:defRPr/>
            </a:lvl2pPr>
            <a:lvl3pPr marL="914309" indent="0">
              <a:buNone/>
              <a:defRPr/>
            </a:lvl3pPr>
            <a:lvl4pPr marL="1371463" indent="0">
              <a:buNone/>
              <a:defRPr/>
            </a:lvl4pPr>
            <a:lvl5pPr marL="1828617" indent="0">
              <a:buNone/>
              <a:defRPr/>
            </a:lvl5pPr>
          </a:lstStyle>
          <a:p>
            <a:pPr lvl="0"/>
            <a:r>
              <a:rPr lang="en-US"/>
              <a:t>Click to edit Master text styles</a:t>
            </a:r>
          </a:p>
        </p:txBody>
      </p:sp>
      <p:sp>
        <p:nvSpPr>
          <p:cNvPr id="25" name="Text Placeholder 14">
            <a:extLst>
              <a:ext uri="{FF2B5EF4-FFF2-40B4-BE49-F238E27FC236}">
                <a16:creationId xmlns:a16="http://schemas.microsoft.com/office/drawing/2014/main" id="{6FA60A94-BDD7-CD42-AD29-7AFB8051590D}"/>
              </a:ext>
            </a:extLst>
          </p:cNvPr>
          <p:cNvSpPr>
            <a:spLocks noGrp="1"/>
          </p:cNvSpPr>
          <p:nvPr>
            <p:ph type="body" sz="quarter" idx="14"/>
          </p:nvPr>
        </p:nvSpPr>
        <p:spPr>
          <a:xfrm>
            <a:off x="3130068" y="3434381"/>
            <a:ext cx="8367909" cy="1049402"/>
          </a:xfrm>
          <a:prstGeom prst="rect">
            <a:avLst/>
          </a:prstGeom>
        </p:spPr>
        <p:txBody>
          <a:bodyPr lIns="0" tIns="0" rIns="0" bIns="0">
            <a:noAutofit/>
          </a:bodyPr>
          <a:lstStyle>
            <a:lvl1pPr marL="0" indent="0">
              <a:lnSpc>
                <a:spcPct val="110000"/>
              </a:lnSpc>
              <a:buNone/>
              <a:defRPr sz="1400" b="0" i="0">
                <a:solidFill>
                  <a:srgbClr val="000000"/>
                </a:solidFill>
                <a:latin typeface="Roboto Condensed Light" panose="02000000000000000000" pitchFamily="2" charset="0"/>
                <a:cs typeface="Arial Narrow" panose="020B0604020202020204" pitchFamily="34" charset="0"/>
              </a:defRPr>
            </a:lvl1pPr>
            <a:lvl2pPr marL="457154" indent="0">
              <a:lnSpc>
                <a:spcPts val="1700"/>
              </a:lnSpc>
              <a:buNone/>
              <a:defRPr sz="1400">
                <a:solidFill>
                  <a:srgbClr val="4B4B4B"/>
                </a:solidFill>
                <a:latin typeface="Arial" panose="020B0604020202020204" pitchFamily="34" charset="0"/>
                <a:cs typeface="Arial" panose="020B0604020202020204" pitchFamily="34" charset="0"/>
              </a:defRPr>
            </a:lvl2pPr>
            <a:lvl3pPr marL="914309" indent="0">
              <a:lnSpc>
                <a:spcPts val="1700"/>
              </a:lnSpc>
              <a:buNone/>
              <a:defRPr sz="1400">
                <a:solidFill>
                  <a:srgbClr val="4B4B4B"/>
                </a:solidFill>
                <a:latin typeface="Arial" panose="020B0604020202020204" pitchFamily="34" charset="0"/>
                <a:cs typeface="Arial" panose="020B0604020202020204" pitchFamily="34" charset="0"/>
              </a:defRPr>
            </a:lvl3pPr>
            <a:lvl4pPr marL="1371463" indent="0">
              <a:lnSpc>
                <a:spcPts val="1700"/>
              </a:lnSpc>
              <a:buNone/>
              <a:defRPr sz="1400">
                <a:solidFill>
                  <a:srgbClr val="4B4B4B"/>
                </a:solidFill>
                <a:latin typeface="Arial" panose="020B0604020202020204" pitchFamily="34" charset="0"/>
                <a:cs typeface="Arial" panose="020B0604020202020204" pitchFamily="34" charset="0"/>
              </a:defRPr>
            </a:lvl4pPr>
            <a:lvl5pPr marL="1828617"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6" name="Text Placeholder 12">
            <a:extLst>
              <a:ext uri="{FF2B5EF4-FFF2-40B4-BE49-F238E27FC236}">
                <a16:creationId xmlns:a16="http://schemas.microsoft.com/office/drawing/2014/main" id="{9BDD2CC1-5E1E-A249-A7A5-AE4A1333D147}"/>
              </a:ext>
            </a:extLst>
          </p:cNvPr>
          <p:cNvSpPr>
            <a:spLocks noGrp="1"/>
          </p:cNvSpPr>
          <p:nvPr>
            <p:ph type="body" sz="quarter" idx="15"/>
          </p:nvPr>
        </p:nvSpPr>
        <p:spPr>
          <a:xfrm>
            <a:off x="354060" y="3450965"/>
            <a:ext cx="2356514" cy="297314"/>
          </a:xfrm>
          <a:prstGeom prst="rect">
            <a:avLst/>
          </a:prstGeom>
        </p:spPr>
        <p:txBody>
          <a:bodyPr lIns="0" tIns="0" rIns="0" bIns="0">
            <a:noAutofit/>
          </a:bodyPr>
          <a:lstStyle>
            <a:lvl1pPr marL="0" indent="0" algn="l">
              <a:lnSpc>
                <a:spcPct val="110000"/>
              </a:lnSpc>
              <a:buNone/>
              <a:defRPr sz="1800" b="0" i="0">
                <a:solidFill>
                  <a:srgbClr val="4A4A4A"/>
                </a:solidFill>
                <a:latin typeface="Montserrat SemiBold" panose="00000700000000000000" pitchFamily="2" charset="0"/>
                <a:cs typeface="Arial" panose="020B0604020202020204" pitchFamily="34" charset="0"/>
              </a:defRPr>
            </a:lvl1pPr>
            <a:lvl2pPr marL="457154" indent="0">
              <a:buNone/>
              <a:defRPr/>
            </a:lvl2pPr>
            <a:lvl3pPr marL="914309" indent="0">
              <a:buNone/>
              <a:defRPr/>
            </a:lvl3pPr>
            <a:lvl4pPr marL="1371463" indent="0">
              <a:buNone/>
              <a:defRPr/>
            </a:lvl4pPr>
            <a:lvl5pPr marL="1828617" indent="0">
              <a:buNone/>
              <a:defRPr/>
            </a:lvl5pPr>
          </a:lstStyle>
          <a:p>
            <a:pPr lvl="0"/>
            <a:r>
              <a:rPr lang="en-US"/>
              <a:t>Click to edit Master text styles</a:t>
            </a:r>
          </a:p>
        </p:txBody>
      </p:sp>
      <p:sp>
        <p:nvSpPr>
          <p:cNvPr id="27" name="Text Placeholder 14">
            <a:extLst>
              <a:ext uri="{FF2B5EF4-FFF2-40B4-BE49-F238E27FC236}">
                <a16:creationId xmlns:a16="http://schemas.microsoft.com/office/drawing/2014/main" id="{43436B9A-1402-5E4D-97F0-E6F15B6C3293}"/>
              </a:ext>
            </a:extLst>
          </p:cNvPr>
          <p:cNvSpPr>
            <a:spLocks noGrp="1"/>
          </p:cNvSpPr>
          <p:nvPr>
            <p:ph type="body" sz="quarter" idx="16"/>
          </p:nvPr>
        </p:nvSpPr>
        <p:spPr>
          <a:xfrm>
            <a:off x="3130065" y="4680112"/>
            <a:ext cx="8367908" cy="1049402"/>
          </a:xfrm>
          <a:prstGeom prst="rect">
            <a:avLst/>
          </a:prstGeom>
        </p:spPr>
        <p:txBody>
          <a:bodyPr lIns="0" tIns="0" rIns="0" bIns="0">
            <a:noAutofit/>
          </a:bodyPr>
          <a:lstStyle>
            <a:lvl1pPr marL="0" indent="0">
              <a:lnSpc>
                <a:spcPct val="110000"/>
              </a:lnSpc>
              <a:buNone/>
              <a:defRPr sz="1400" b="0" i="0">
                <a:solidFill>
                  <a:srgbClr val="000000"/>
                </a:solidFill>
                <a:latin typeface="Roboto Condensed Light" panose="02000000000000000000" pitchFamily="2" charset="0"/>
                <a:cs typeface="Arial Narrow" panose="020B0604020202020204" pitchFamily="34" charset="0"/>
              </a:defRPr>
            </a:lvl1pPr>
            <a:lvl2pPr marL="457154" indent="0">
              <a:lnSpc>
                <a:spcPts val="1700"/>
              </a:lnSpc>
              <a:buNone/>
              <a:defRPr sz="1400">
                <a:solidFill>
                  <a:srgbClr val="4B4B4B"/>
                </a:solidFill>
                <a:latin typeface="Arial" panose="020B0604020202020204" pitchFamily="34" charset="0"/>
                <a:cs typeface="Arial" panose="020B0604020202020204" pitchFamily="34" charset="0"/>
              </a:defRPr>
            </a:lvl2pPr>
            <a:lvl3pPr marL="914309" indent="0">
              <a:lnSpc>
                <a:spcPts val="1700"/>
              </a:lnSpc>
              <a:buNone/>
              <a:defRPr sz="1400">
                <a:solidFill>
                  <a:srgbClr val="4B4B4B"/>
                </a:solidFill>
                <a:latin typeface="Arial" panose="020B0604020202020204" pitchFamily="34" charset="0"/>
                <a:cs typeface="Arial" panose="020B0604020202020204" pitchFamily="34" charset="0"/>
              </a:defRPr>
            </a:lvl3pPr>
            <a:lvl4pPr marL="1371463" indent="0">
              <a:lnSpc>
                <a:spcPts val="1700"/>
              </a:lnSpc>
              <a:buNone/>
              <a:defRPr sz="1400">
                <a:solidFill>
                  <a:srgbClr val="4B4B4B"/>
                </a:solidFill>
                <a:latin typeface="Arial" panose="020B0604020202020204" pitchFamily="34" charset="0"/>
                <a:cs typeface="Arial" panose="020B0604020202020204" pitchFamily="34" charset="0"/>
              </a:defRPr>
            </a:lvl4pPr>
            <a:lvl5pPr marL="1828617"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8" name="Text Placeholder 12">
            <a:extLst>
              <a:ext uri="{FF2B5EF4-FFF2-40B4-BE49-F238E27FC236}">
                <a16:creationId xmlns:a16="http://schemas.microsoft.com/office/drawing/2014/main" id="{DE52E9E9-EF0F-F148-B77C-A1985515528A}"/>
              </a:ext>
            </a:extLst>
          </p:cNvPr>
          <p:cNvSpPr>
            <a:spLocks noGrp="1"/>
          </p:cNvSpPr>
          <p:nvPr>
            <p:ph type="body" sz="quarter" idx="17"/>
          </p:nvPr>
        </p:nvSpPr>
        <p:spPr>
          <a:xfrm>
            <a:off x="354060" y="4627698"/>
            <a:ext cx="2356514" cy="297314"/>
          </a:xfrm>
          <a:prstGeom prst="rect">
            <a:avLst/>
          </a:prstGeom>
        </p:spPr>
        <p:txBody>
          <a:bodyPr lIns="0" tIns="0" rIns="0" bIns="0">
            <a:noAutofit/>
          </a:bodyPr>
          <a:lstStyle>
            <a:lvl1pPr marL="0" indent="0" algn="l">
              <a:lnSpc>
                <a:spcPct val="110000"/>
              </a:lnSpc>
              <a:buNone/>
              <a:defRPr sz="1800" b="0" i="0">
                <a:solidFill>
                  <a:srgbClr val="2B9E48"/>
                </a:solidFill>
                <a:latin typeface="Montserrat SemiBold" panose="00000700000000000000" pitchFamily="2" charset="0"/>
                <a:cs typeface="Arial" panose="020B0604020202020204" pitchFamily="34" charset="0"/>
              </a:defRPr>
            </a:lvl1pPr>
            <a:lvl2pPr marL="457154" indent="0">
              <a:buNone/>
              <a:defRPr/>
            </a:lvl2pPr>
            <a:lvl3pPr marL="914309" indent="0">
              <a:buNone/>
              <a:defRPr/>
            </a:lvl3pPr>
            <a:lvl4pPr marL="1371463" indent="0">
              <a:buNone/>
              <a:defRPr/>
            </a:lvl4pPr>
            <a:lvl5pPr marL="1828617" indent="0">
              <a:buNone/>
              <a:defRPr/>
            </a:lvl5pPr>
          </a:lstStyle>
          <a:p>
            <a:pPr lvl="0"/>
            <a:r>
              <a:rPr lang="en-US"/>
              <a:t>Click to edit Master text styles</a:t>
            </a:r>
          </a:p>
        </p:txBody>
      </p:sp>
    </p:spTree>
    <p:extLst>
      <p:ext uri="{BB962C8B-B14F-4D97-AF65-F5344CB8AC3E}">
        <p14:creationId xmlns:p14="http://schemas.microsoft.com/office/powerpoint/2010/main" val="80685222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Video">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E61B17A-5878-487B-B943-5DE8CFF05A3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8467"/>
            <a:ext cx="12192000" cy="6866467"/>
          </a:xfrm>
          <a:prstGeom prst="rect">
            <a:avLst/>
          </a:prstGeom>
        </p:spPr>
      </p:pic>
      <p:sp>
        <p:nvSpPr>
          <p:cNvPr id="2" name="Title 1">
            <a:extLst>
              <a:ext uri="{FF2B5EF4-FFF2-40B4-BE49-F238E27FC236}">
                <a16:creationId xmlns:a16="http://schemas.microsoft.com/office/drawing/2014/main" id="{77CC38BB-FA78-43FF-BFD7-400CC720E4E2}"/>
              </a:ext>
            </a:extLst>
          </p:cNvPr>
          <p:cNvSpPr>
            <a:spLocks noGrp="1"/>
          </p:cNvSpPr>
          <p:nvPr>
            <p:ph type="title" hasCustomPrompt="1"/>
          </p:nvPr>
        </p:nvSpPr>
        <p:spPr/>
        <p:txBody>
          <a:bodyPr/>
          <a:lstStyle>
            <a:lvl1pPr algn="ctr">
              <a:defRPr>
                <a:solidFill>
                  <a:schemeClr val="bg1"/>
                </a:solidFill>
              </a:defRPr>
            </a:lvl1pPr>
          </a:lstStyle>
          <a:p>
            <a:r>
              <a:rPr lang="en-US"/>
              <a:t>Title of clip</a:t>
            </a:r>
          </a:p>
        </p:txBody>
      </p:sp>
      <p:sp>
        <p:nvSpPr>
          <p:cNvPr id="5" name="Content Placeholder 4">
            <a:extLst>
              <a:ext uri="{FF2B5EF4-FFF2-40B4-BE49-F238E27FC236}">
                <a16:creationId xmlns:a16="http://schemas.microsoft.com/office/drawing/2014/main" id="{5408CEF7-C0B0-44E4-8A69-BE16A994A46B}"/>
              </a:ext>
            </a:extLst>
          </p:cNvPr>
          <p:cNvSpPr>
            <a:spLocks noGrp="1"/>
          </p:cNvSpPr>
          <p:nvPr>
            <p:ph sz="quarter" idx="10" hasCustomPrompt="1"/>
          </p:nvPr>
        </p:nvSpPr>
        <p:spPr>
          <a:xfrm>
            <a:off x="3155950" y="1581150"/>
            <a:ext cx="5880100" cy="3213042"/>
          </a:xfrm>
        </p:spPr>
        <p:txBody>
          <a:bodyPr/>
          <a:lstStyle>
            <a:lvl1pPr marL="0" indent="0" algn="ctr">
              <a:buNone/>
              <a:defRPr>
                <a:solidFill>
                  <a:schemeClr val="bg1"/>
                </a:solidFill>
              </a:defRPr>
            </a:lvl1pPr>
            <a:lvl2pPr marL="457200" indent="0">
              <a:buNone/>
              <a:defRPr/>
            </a:lvl2pPr>
          </a:lstStyle>
          <a:p>
            <a:pPr lvl="0"/>
            <a:r>
              <a:rPr lang="en-US"/>
              <a:t>Insert video thumbnail</a:t>
            </a:r>
          </a:p>
        </p:txBody>
      </p:sp>
      <p:sp>
        <p:nvSpPr>
          <p:cNvPr id="7" name="Text Placeholder 6">
            <a:extLst>
              <a:ext uri="{FF2B5EF4-FFF2-40B4-BE49-F238E27FC236}">
                <a16:creationId xmlns:a16="http://schemas.microsoft.com/office/drawing/2014/main" id="{65D73A9B-EDCF-496A-B54F-5159E369E5AB}"/>
              </a:ext>
            </a:extLst>
          </p:cNvPr>
          <p:cNvSpPr>
            <a:spLocks noGrp="1"/>
          </p:cNvSpPr>
          <p:nvPr>
            <p:ph type="body" sz="quarter" idx="11" hasCustomPrompt="1"/>
          </p:nvPr>
        </p:nvSpPr>
        <p:spPr>
          <a:xfrm>
            <a:off x="609600" y="4982910"/>
            <a:ext cx="10972800" cy="735013"/>
          </a:xfrm>
        </p:spPr>
        <p:txBody>
          <a:bodyPr anchor="ctr" anchorCtr="0"/>
          <a:lstStyle>
            <a:lvl1pPr>
              <a:defRPr lang="en-US" sz="2400" kern="1200" dirty="0">
                <a:solidFill>
                  <a:schemeClr val="bg1"/>
                </a:solidFill>
                <a:latin typeface="Arial" panose="020B0604020202020204" pitchFamily="34" charset="0"/>
                <a:ea typeface="+mn-ea"/>
                <a:cs typeface="Arial" panose="020B0604020202020204" pitchFamily="34" charset="0"/>
              </a:defRPr>
            </a:lvl1pPr>
            <a:lvl2pPr>
              <a:defRPr/>
            </a:lvl2pPr>
            <a:lvl3pPr>
              <a:defRPr/>
            </a:lvl3pPr>
            <a:lvl4pPr>
              <a:defRPr/>
            </a:lvl4pPr>
            <a:lvl5pPr>
              <a:defRPr/>
            </a:lvl5pPr>
          </a:lstStyle>
          <a:p>
            <a:pPr marL="0" lvl="0" indent="0" algn="ctr" defTabSz="914400" rtl="0" eaLnBrk="1" latinLnBrk="0" hangingPunct="1">
              <a:lnSpc>
                <a:spcPct val="90000"/>
              </a:lnSpc>
              <a:spcBef>
                <a:spcPts val="1000"/>
              </a:spcBef>
              <a:buFont typeface="Wingdings" panose="05000000000000000000" pitchFamily="2" charset="2"/>
              <a:buNone/>
            </a:pPr>
            <a:r>
              <a:rPr lang="en-US"/>
              <a:t>Type video title</a:t>
            </a:r>
          </a:p>
        </p:txBody>
      </p:sp>
    </p:spTree>
    <p:extLst>
      <p:ext uri="{BB962C8B-B14F-4D97-AF65-F5344CB8AC3E}">
        <p14:creationId xmlns:p14="http://schemas.microsoft.com/office/powerpoint/2010/main" val="22817861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p:nvPr>
        </p:nvSpPr>
        <p:spPr/>
        <p:txBody>
          <a:bodyPr/>
          <a:lstStyle/>
          <a:p>
            <a:fld id="{661F9EAE-6BAD-4579-8FC0-6AB85D57D046}" type="datetimeFigureOut">
              <a:rPr lang="en-US" smtClean="0"/>
              <a:t>11/13/2023</a:t>
            </a:fld>
            <a:endParaRPr lang="en-US"/>
          </a:p>
        </p:txBody>
      </p:sp>
      <p:sp>
        <p:nvSpPr>
          <p:cNvPr id="3" name="Footer Placeholder 2"/>
          <p:cNvSpPr>
            <a:spLocks noGrp="1"/>
          </p:cNvSpPr>
          <p:nvPr>
            <p:ph type="ftr" sz="quarter" idx="1"/>
          </p:nvPr>
        </p:nvSpPr>
        <p:spPr/>
        <p:txBody>
          <a:bodyPr/>
          <a:lstStyle/>
          <a:p>
            <a:endParaRPr lang="en-US"/>
          </a:p>
        </p:txBody>
      </p:sp>
      <p:sp>
        <p:nvSpPr>
          <p:cNvPr id="4" name="Slide Number Placeholder 3"/>
          <p:cNvSpPr>
            <a:spLocks noGrp="1"/>
          </p:cNvSpPr>
          <p:nvPr>
            <p:ph type="sldNum" sz="quarter" idx="2"/>
          </p:nvPr>
        </p:nvSpPr>
        <p:spPr/>
        <p:txBody>
          <a:bodyPr/>
          <a:lstStyle/>
          <a:p>
            <a:fld id="{93AE1883-0942-4AA3-9DB2-9C7C3A0314B1}" type="slidenum">
              <a:rPr lang="en-US" smtClean="0"/>
              <a:t>‹#›</a:t>
            </a:fld>
            <a:endParaRPr lang="en-US"/>
          </a:p>
        </p:txBody>
      </p:sp>
    </p:spTree>
    <p:extLst>
      <p:ext uri="{BB962C8B-B14F-4D97-AF65-F5344CB8AC3E}">
        <p14:creationId xmlns:p14="http://schemas.microsoft.com/office/powerpoint/2010/main" val="2814075540"/>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tandar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667FB5-1FC8-4DF6-C950-E095A5E3834D}"/>
              </a:ext>
            </a:extLst>
          </p:cNvPr>
          <p:cNvSpPr>
            <a:spLocks noGrp="1"/>
          </p:cNvSpPr>
          <p:nvPr>
            <p:ph type="title" hasCustomPrompt="1"/>
          </p:nvPr>
        </p:nvSpPr>
        <p:spPr>
          <a:xfrm>
            <a:off x="1052944" y="365125"/>
            <a:ext cx="10300855" cy="886159"/>
          </a:xfrm>
        </p:spPr>
        <p:txBody>
          <a:bodyPr anchor="t"/>
          <a:lstStyle/>
          <a:p>
            <a:r>
              <a:rPr lang="en-US"/>
              <a:t>CLICK TO EDIT MASTER TITLE STYLE</a:t>
            </a:r>
          </a:p>
        </p:txBody>
      </p:sp>
      <p:sp>
        <p:nvSpPr>
          <p:cNvPr id="4" name="Footer Placeholder 3">
            <a:extLst>
              <a:ext uri="{FF2B5EF4-FFF2-40B4-BE49-F238E27FC236}">
                <a16:creationId xmlns:a16="http://schemas.microsoft.com/office/drawing/2014/main" id="{490E4F31-E3F3-A161-D88F-06649DACDF15}"/>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D2AD25C1-5A66-4A90-4756-7FC6B08797A5}"/>
              </a:ext>
            </a:extLst>
          </p:cNvPr>
          <p:cNvSpPr>
            <a:spLocks noGrp="1"/>
          </p:cNvSpPr>
          <p:nvPr>
            <p:ph type="sldNum" sz="quarter" idx="12"/>
          </p:nvPr>
        </p:nvSpPr>
        <p:spPr/>
        <p:txBody>
          <a:bodyPr/>
          <a:lstStyle/>
          <a:p>
            <a:fld id="{B3CA9A9A-8F46-44DD-9838-73B050628A98}" type="slidenum">
              <a:rPr lang="en-US" smtClean="0"/>
              <a:t>‹#›</a:t>
            </a:fld>
            <a:endParaRPr lang="en-US" dirty="0"/>
          </a:p>
        </p:txBody>
      </p:sp>
      <p:grpSp>
        <p:nvGrpSpPr>
          <p:cNvPr id="6" name="Group 5">
            <a:extLst>
              <a:ext uri="{FF2B5EF4-FFF2-40B4-BE49-F238E27FC236}">
                <a16:creationId xmlns:a16="http://schemas.microsoft.com/office/drawing/2014/main" id="{28542669-1154-96C6-7EA0-9DBB9FD8A478}"/>
              </a:ext>
            </a:extLst>
          </p:cNvPr>
          <p:cNvGrpSpPr/>
          <p:nvPr userDrawn="1"/>
        </p:nvGrpSpPr>
        <p:grpSpPr>
          <a:xfrm>
            <a:off x="2815" y="0"/>
            <a:ext cx="633823" cy="6858000"/>
            <a:chOff x="0" y="0"/>
            <a:chExt cx="633823" cy="6858000"/>
          </a:xfrm>
        </p:grpSpPr>
        <p:sp>
          <p:nvSpPr>
            <p:cNvPr id="7" name="Rectangle 6">
              <a:extLst>
                <a:ext uri="{FF2B5EF4-FFF2-40B4-BE49-F238E27FC236}">
                  <a16:creationId xmlns:a16="http://schemas.microsoft.com/office/drawing/2014/main" id="{9D5C3E6B-485C-606E-7333-9C7BB33B6F9C}"/>
                </a:ext>
              </a:extLst>
            </p:cNvPr>
            <p:cNvSpPr/>
            <p:nvPr/>
          </p:nvSpPr>
          <p:spPr>
            <a:xfrm>
              <a:off x="0" y="0"/>
              <a:ext cx="317606" cy="6858000"/>
            </a:xfrm>
            <a:prstGeom prst="rect">
              <a:avLst/>
            </a:prstGeom>
            <a:solidFill>
              <a:srgbClr val="1B3D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DBD2EDB0-4023-24DB-F4E6-C6CA3FD4707E}"/>
                </a:ext>
              </a:extLst>
            </p:cNvPr>
            <p:cNvSpPr/>
            <p:nvPr/>
          </p:nvSpPr>
          <p:spPr>
            <a:xfrm>
              <a:off x="317606" y="0"/>
              <a:ext cx="229374" cy="6858000"/>
            </a:xfrm>
            <a:prstGeom prst="rect">
              <a:avLst/>
            </a:prstGeom>
            <a:solidFill>
              <a:srgbClr val="0064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0FD6C2DC-902C-AAA3-5B65-ACE2C6B405C4}"/>
                </a:ext>
              </a:extLst>
            </p:cNvPr>
            <p:cNvSpPr/>
            <p:nvPr/>
          </p:nvSpPr>
          <p:spPr>
            <a:xfrm>
              <a:off x="546981" y="0"/>
              <a:ext cx="86842" cy="6858000"/>
            </a:xfrm>
            <a:prstGeom prst="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2" name="Content Placeholder 11">
            <a:extLst>
              <a:ext uri="{FF2B5EF4-FFF2-40B4-BE49-F238E27FC236}">
                <a16:creationId xmlns:a16="http://schemas.microsoft.com/office/drawing/2014/main" id="{A9D98E43-FF16-CC07-04D0-6E0EEA6E8573}"/>
              </a:ext>
            </a:extLst>
          </p:cNvPr>
          <p:cNvSpPr>
            <a:spLocks noGrp="1"/>
          </p:cNvSpPr>
          <p:nvPr>
            <p:ph sz="quarter" idx="13" hasCustomPrompt="1"/>
          </p:nvPr>
        </p:nvSpPr>
        <p:spPr>
          <a:xfrm>
            <a:off x="1052513" y="1359568"/>
            <a:ext cx="10300855" cy="47203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descr="A picture containing icon&#10;&#10;Description automatically generated">
            <a:extLst>
              <a:ext uri="{FF2B5EF4-FFF2-40B4-BE49-F238E27FC236}">
                <a16:creationId xmlns:a16="http://schemas.microsoft.com/office/drawing/2014/main" id="{126E46A7-3049-4D1E-B35B-E61777C55E56}"/>
              </a:ext>
            </a:extLst>
          </p:cNvPr>
          <p:cNvPicPr>
            <a:picLocks noChangeAspect="1"/>
          </p:cNvPicPr>
          <p:nvPr userDrawn="1"/>
        </p:nvPicPr>
        <p:blipFill>
          <a:blip r:embed="rId2" cstate="hq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10108949" y="6462242"/>
            <a:ext cx="718508" cy="153340"/>
          </a:xfrm>
          <a:prstGeom prst="rect">
            <a:avLst/>
          </a:prstGeom>
        </p:spPr>
      </p:pic>
    </p:spTree>
    <p:extLst>
      <p:ext uri="{BB962C8B-B14F-4D97-AF65-F5344CB8AC3E}">
        <p14:creationId xmlns:p14="http://schemas.microsoft.com/office/powerpoint/2010/main" val="214776054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Opening Slide">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06161" y="2725570"/>
            <a:ext cx="3568700" cy="1397000"/>
          </a:xfrm>
          <a:prstGeom prst="rect">
            <a:avLst/>
          </a:prstGeom>
          <a:noFill/>
          <a:ln>
            <a:noFill/>
          </a:ln>
        </p:spPr>
      </p:pic>
    </p:spTree>
    <p:extLst>
      <p:ext uri="{BB962C8B-B14F-4D97-AF65-F5344CB8AC3E}">
        <p14:creationId xmlns:p14="http://schemas.microsoft.com/office/powerpoint/2010/main" val="109045097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1_Option 1: Title Slide">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biLevel thresh="75000"/>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tretch>
            <a:fillRect/>
          </a:stretch>
        </p:blipFill>
        <p:spPr>
          <a:xfrm>
            <a:off x="4306161" y="2725570"/>
            <a:ext cx="3568700" cy="1397000"/>
          </a:xfrm>
          <a:prstGeom prst="rect">
            <a:avLst/>
          </a:prstGeom>
          <a:noFill/>
          <a:ln>
            <a:noFill/>
          </a:ln>
        </p:spPr>
      </p:pic>
    </p:spTree>
    <p:extLst>
      <p:ext uri="{BB962C8B-B14F-4D97-AF65-F5344CB8AC3E}">
        <p14:creationId xmlns:p14="http://schemas.microsoft.com/office/powerpoint/2010/main" val="117981472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1_Option 2: Title Slide">
    <p:bg>
      <p:bgPr>
        <a:solidFill>
          <a:schemeClr val="bg1"/>
        </a:solidFill>
        <a:effectLst/>
      </p:bgPr>
    </p:bg>
    <p:spTree>
      <p:nvGrpSpPr>
        <p:cNvPr id="1" name=""/>
        <p:cNvGrpSpPr/>
        <p:nvPr/>
      </p:nvGrpSpPr>
      <p:grpSpPr>
        <a:xfrm>
          <a:off x="0" y="0"/>
          <a:ext cx="0" cy="0"/>
          <a:chOff x="0" y="0"/>
          <a:chExt cx="0" cy="0"/>
        </a:xfrm>
      </p:grpSpPr>
      <p:sp>
        <p:nvSpPr>
          <p:cNvPr id="3080" name="Rectangle 8"/>
          <p:cNvSpPr>
            <a:spLocks noGrp="1" noChangeArrowheads="1"/>
          </p:cNvSpPr>
          <p:nvPr userDrawn="1">
            <p:ph type="ctrTitle" hasCustomPrompt="1"/>
          </p:nvPr>
        </p:nvSpPr>
        <p:spPr>
          <a:xfrm>
            <a:off x="616689" y="1148316"/>
            <a:ext cx="10941150" cy="2251691"/>
          </a:xfrm>
          <a:prstGeom prst="rect">
            <a:avLst/>
          </a:prstGeom>
        </p:spPr>
        <p:txBody>
          <a:bodyPr vert="horz" wrap="square" lIns="91440" tIns="45720" rIns="91440" bIns="45720" anchor="b" anchorCtr="0">
            <a:noAutofit/>
          </a:bodyPr>
          <a:lstStyle>
            <a:lvl1pPr algn="ctr">
              <a:lnSpc>
                <a:spcPct val="100000"/>
              </a:lnSpc>
              <a:spcBef>
                <a:spcPts val="0"/>
              </a:spcBef>
              <a:defRPr sz="4400" b="0" cap="none" baseline="0">
                <a:solidFill>
                  <a:schemeClr val="tx1"/>
                </a:solidFill>
                <a:latin typeface="+mj-lt"/>
              </a:defRPr>
            </a:lvl1pPr>
          </a:lstStyle>
          <a:p>
            <a:r>
              <a:rPr lang="en-US" dirty="0"/>
              <a:t>Main Title Slide</a:t>
            </a:r>
          </a:p>
        </p:txBody>
      </p:sp>
      <p:sp>
        <p:nvSpPr>
          <p:cNvPr id="3081" name="Rectangle 9"/>
          <p:cNvSpPr>
            <a:spLocks noGrp="1" noChangeArrowheads="1"/>
          </p:cNvSpPr>
          <p:nvPr userDrawn="1">
            <p:ph type="subTitle" idx="1" hasCustomPrompt="1"/>
          </p:nvPr>
        </p:nvSpPr>
        <p:spPr>
          <a:xfrm>
            <a:off x="616689" y="3572344"/>
            <a:ext cx="10941150" cy="829535"/>
          </a:xfrm>
          <a:prstGeom prst="rect">
            <a:avLst/>
          </a:prstGeom>
        </p:spPr>
        <p:txBody>
          <a:bodyPr vert="horz" wrap="square" lIns="91440" tIns="45720" rIns="91440" bIns="45720" anchor="t" anchorCtr="0">
            <a:noAutofit/>
          </a:bodyPr>
          <a:lstStyle>
            <a:lvl1pPr marL="0" indent="0" algn="ctr">
              <a:lnSpc>
                <a:spcPct val="100000"/>
              </a:lnSpc>
              <a:spcBef>
                <a:spcPts val="0"/>
              </a:spcBef>
              <a:buFont typeface="Wingdings" pitchFamily="2" charset="2"/>
              <a:buNone/>
              <a:defRPr sz="1600" cap="none" spc="100" baseline="0">
                <a:solidFill>
                  <a:schemeClr val="tx2"/>
                </a:solidFill>
                <a:latin typeface="+mn-lt"/>
                <a:cs typeface="Arial" pitchFamily="34" charset="0"/>
              </a:defRPr>
            </a:lvl1pPr>
          </a:lstStyle>
          <a:p>
            <a:r>
              <a:rPr lang="en-US" dirty="0"/>
              <a:t>SUBTITLE </a:t>
            </a:r>
            <a:r>
              <a:rPr lang="mr-IN" dirty="0"/>
              <a:t>–</a:t>
            </a:r>
            <a:r>
              <a:rPr lang="en-US" dirty="0"/>
              <a:t> ALL CAPS, 1PT TRACKING</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33176" y="6543675"/>
            <a:ext cx="1028700" cy="171450"/>
          </a:xfrm>
          <a:prstGeom prst="rect">
            <a:avLst/>
          </a:prstGeom>
        </p:spPr>
      </p:pic>
      <p:sp>
        <p:nvSpPr>
          <p:cNvPr id="6" name="Rectangle 5"/>
          <p:cNvSpPr/>
          <p:nvPr userDrawn="1"/>
        </p:nvSpPr>
        <p:spPr>
          <a:xfrm>
            <a:off x="0" y="0"/>
            <a:ext cx="12192000" cy="45719"/>
          </a:xfrm>
          <a:prstGeom prst="rect">
            <a:avLst/>
          </a:prstGeom>
          <a:solidFill>
            <a:schemeClr val="accent5"/>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52367539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Option 2: Title Slide">
    <p:bg>
      <p:bgPr>
        <a:solidFill>
          <a:schemeClr val="tx1"/>
        </a:solidFill>
        <a:effectLst/>
      </p:bgPr>
    </p:bg>
    <p:spTree>
      <p:nvGrpSpPr>
        <p:cNvPr id="1" name=""/>
        <p:cNvGrpSpPr/>
        <p:nvPr/>
      </p:nvGrpSpPr>
      <p:grpSpPr>
        <a:xfrm>
          <a:off x="0" y="0"/>
          <a:ext cx="0" cy="0"/>
          <a:chOff x="0" y="0"/>
          <a:chExt cx="0" cy="0"/>
        </a:xfrm>
      </p:grpSpPr>
      <p:sp>
        <p:nvSpPr>
          <p:cNvPr id="5" name="Rectangle 8">
            <a:extLst>
              <a:ext uri="{FF2B5EF4-FFF2-40B4-BE49-F238E27FC236}">
                <a16:creationId xmlns:a16="http://schemas.microsoft.com/office/drawing/2014/main" id="{0659B8DE-2B0A-1A47-A503-92BDAC02CD0F}"/>
              </a:ext>
            </a:extLst>
          </p:cNvPr>
          <p:cNvSpPr>
            <a:spLocks noGrp="1" noChangeArrowheads="1"/>
          </p:cNvSpPr>
          <p:nvPr>
            <p:ph type="ctrTitle" hasCustomPrompt="1"/>
          </p:nvPr>
        </p:nvSpPr>
        <p:spPr>
          <a:xfrm>
            <a:off x="616689" y="1148316"/>
            <a:ext cx="10941150" cy="2251691"/>
          </a:xfrm>
          <a:prstGeom prst="rect">
            <a:avLst/>
          </a:prstGeom>
        </p:spPr>
        <p:txBody>
          <a:bodyPr vert="horz" wrap="square" lIns="91440" tIns="45720" rIns="91440" bIns="45720" anchor="b" anchorCtr="0">
            <a:noAutofit/>
          </a:bodyPr>
          <a:lstStyle>
            <a:lvl1pPr algn="ctr">
              <a:lnSpc>
                <a:spcPct val="100000"/>
              </a:lnSpc>
              <a:spcBef>
                <a:spcPts val="0"/>
              </a:spcBef>
              <a:defRPr sz="4400" b="0" cap="none" baseline="0">
                <a:solidFill>
                  <a:schemeClr val="bg1"/>
                </a:solidFill>
                <a:latin typeface="+mj-lt"/>
              </a:defRPr>
            </a:lvl1pPr>
          </a:lstStyle>
          <a:p>
            <a:r>
              <a:rPr lang="en-US" dirty="0"/>
              <a:t>Main Title Slide</a:t>
            </a:r>
          </a:p>
        </p:txBody>
      </p:sp>
      <p:sp>
        <p:nvSpPr>
          <p:cNvPr id="6" name="Rectangle 9">
            <a:extLst>
              <a:ext uri="{FF2B5EF4-FFF2-40B4-BE49-F238E27FC236}">
                <a16:creationId xmlns:a16="http://schemas.microsoft.com/office/drawing/2014/main" id="{83ABDA1C-6E1F-424D-BC0D-8AF9252024CC}"/>
              </a:ext>
            </a:extLst>
          </p:cNvPr>
          <p:cNvSpPr>
            <a:spLocks noGrp="1" noChangeArrowheads="1"/>
          </p:cNvSpPr>
          <p:nvPr>
            <p:ph type="subTitle" idx="1" hasCustomPrompt="1"/>
          </p:nvPr>
        </p:nvSpPr>
        <p:spPr>
          <a:xfrm>
            <a:off x="616689" y="3572344"/>
            <a:ext cx="10941150" cy="829535"/>
          </a:xfrm>
          <a:prstGeom prst="rect">
            <a:avLst/>
          </a:prstGeom>
        </p:spPr>
        <p:txBody>
          <a:bodyPr vert="horz" wrap="square" lIns="91440" tIns="45720" rIns="91440" bIns="45720" anchor="t" anchorCtr="0">
            <a:noAutofit/>
          </a:bodyPr>
          <a:lstStyle>
            <a:lvl1pPr marL="0" indent="0" algn="ctr">
              <a:lnSpc>
                <a:spcPct val="100000"/>
              </a:lnSpc>
              <a:spcBef>
                <a:spcPts val="0"/>
              </a:spcBef>
              <a:buFont typeface="Wingdings" pitchFamily="2" charset="2"/>
              <a:buNone/>
              <a:defRPr sz="1600" cap="none" spc="100" baseline="0">
                <a:solidFill>
                  <a:schemeClr val="accent5"/>
                </a:solidFill>
                <a:latin typeface="+mn-lt"/>
                <a:cs typeface="Arial" pitchFamily="34" charset="0"/>
              </a:defRPr>
            </a:lvl1pPr>
          </a:lstStyle>
          <a:p>
            <a:r>
              <a:rPr lang="en-US" dirty="0"/>
              <a:t>SUBTITLE </a:t>
            </a:r>
            <a:r>
              <a:rPr lang="mr-IN" dirty="0"/>
              <a:t>–</a:t>
            </a:r>
            <a:r>
              <a:rPr lang="en-US" dirty="0"/>
              <a:t> ALL CAPS, 1PT TRACKING</a:t>
            </a:r>
          </a:p>
        </p:txBody>
      </p:sp>
      <p:pic>
        <p:nvPicPr>
          <p:cNvPr id="7" name="Picture 6">
            <a:extLst>
              <a:ext uri="{FF2B5EF4-FFF2-40B4-BE49-F238E27FC236}">
                <a16:creationId xmlns:a16="http://schemas.microsoft.com/office/drawing/2014/main" id="{46D48344-FBB8-4945-84AF-84EF45F6930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33176" y="6560639"/>
            <a:ext cx="1028700" cy="177800"/>
          </a:xfrm>
          <a:prstGeom prst="rect">
            <a:avLst/>
          </a:prstGeom>
        </p:spPr>
      </p:pic>
      <p:sp>
        <p:nvSpPr>
          <p:cNvPr id="8" name="Rectangle 7">
            <a:extLst>
              <a:ext uri="{FF2B5EF4-FFF2-40B4-BE49-F238E27FC236}">
                <a16:creationId xmlns:a16="http://schemas.microsoft.com/office/drawing/2014/main" id="{9D19CDAB-E731-814E-B720-D4967317C8F8}"/>
              </a:ext>
            </a:extLst>
          </p:cNvPr>
          <p:cNvSpPr/>
          <p:nvPr userDrawn="1"/>
        </p:nvSpPr>
        <p:spPr>
          <a:xfrm>
            <a:off x="0" y="0"/>
            <a:ext cx="12192000" cy="45719"/>
          </a:xfrm>
          <a:prstGeom prst="rect">
            <a:avLst/>
          </a:prstGeom>
          <a:solidFill>
            <a:schemeClr val="accent5"/>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4998380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Option 1: Section Divider">
    <p:spTree>
      <p:nvGrpSpPr>
        <p:cNvPr id="1" name=""/>
        <p:cNvGrpSpPr/>
        <p:nvPr/>
      </p:nvGrpSpPr>
      <p:grpSpPr>
        <a:xfrm>
          <a:off x="0" y="0"/>
          <a:ext cx="0" cy="0"/>
          <a:chOff x="0" y="0"/>
          <a:chExt cx="0" cy="0"/>
        </a:xfrm>
      </p:grpSpPr>
      <p:sp>
        <p:nvSpPr>
          <p:cNvPr id="8" name="Rectangle 8"/>
          <p:cNvSpPr>
            <a:spLocks noGrp="1" noChangeArrowheads="1"/>
          </p:cNvSpPr>
          <p:nvPr userDrawn="1">
            <p:ph type="ctrTitle" hasCustomPrompt="1"/>
          </p:nvPr>
        </p:nvSpPr>
        <p:spPr>
          <a:xfrm>
            <a:off x="230124" y="2841554"/>
            <a:ext cx="11731752" cy="799112"/>
          </a:xfrm>
          <a:prstGeom prst="rect">
            <a:avLst/>
          </a:prstGeom>
        </p:spPr>
        <p:txBody>
          <a:bodyPr vert="horz" wrap="square" lIns="91440" tIns="45720" rIns="91440" bIns="45720" anchor="b" anchorCtr="0">
            <a:noAutofit/>
          </a:bodyPr>
          <a:lstStyle>
            <a:lvl1pPr>
              <a:lnSpc>
                <a:spcPct val="100000"/>
              </a:lnSpc>
              <a:spcBef>
                <a:spcPts val="0"/>
              </a:spcBef>
              <a:defRPr sz="3600" b="0" cap="none" baseline="0">
                <a:solidFill>
                  <a:schemeClr val="tx1"/>
                </a:solidFill>
                <a:latin typeface="+mj-lt"/>
              </a:defRPr>
            </a:lvl1pPr>
          </a:lstStyle>
          <a:p>
            <a:r>
              <a:rPr lang="en-US" dirty="0"/>
              <a:t>Click to Insert Title</a:t>
            </a:r>
          </a:p>
        </p:txBody>
      </p:sp>
      <p:sp>
        <p:nvSpPr>
          <p:cNvPr id="17" name="Rectangle 9"/>
          <p:cNvSpPr>
            <a:spLocks noGrp="1" noChangeArrowheads="1"/>
          </p:cNvSpPr>
          <p:nvPr userDrawn="1">
            <p:ph type="subTitle" idx="1" hasCustomPrompt="1"/>
          </p:nvPr>
        </p:nvSpPr>
        <p:spPr>
          <a:xfrm>
            <a:off x="230124" y="3826265"/>
            <a:ext cx="11731752" cy="584775"/>
          </a:xfrm>
          <a:prstGeom prst="rect">
            <a:avLst/>
          </a:prstGeom>
        </p:spPr>
        <p:txBody>
          <a:bodyPr vert="horz" wrap="square" lIns="91440" tIns="45720" rIns="91440" bIns="45720" anchor="t" anchorCtr="0">
            <a:noAutofit/>
          </a:bodyPr>
          <a:lstStyle>
            <a:lvl1pPr marL="0" indent="0">
              <a:lnSpc>
                <a:spcPct val="100000"/>
              </a:lnSpc>
              <a:spcBef>
                <a:spcPts val="0"/>
              </a:spcBef>
              <a:buFont typeface="Wingdings" pitchFamily="2" charset="2"/>
              <a:buNone/>
              <a:defRPr sz="1600" b="0" cap="none" spc="100" baseline="0">
                <a:solidFill>
                  <a:schemeClr val="tx1"/>
                </a:solidFill>
                <a:latin typeface="+mn-lt"/>
                <a:cs typeface="Arial" pitchFamily="34" charset="0"/>
              </a:defRPr>
            </a:lvl1pPr>
          </a:lstStyle>
          <a:p>
            <a:r>
              <a:rPr lang="en-US" dirty="0"/>
              <a:t>SUBTITLE </a:t>
            </a:r>
            <a:r>
              <a:rPr lang="mr-IN" dirty="0"/>
              <a:t>–</a:t>
            </a:r>
            <a:r>
              <a:rPr lang="en-US" dirty="0"/>
              <a:t> ALL CAPS, TRACKING AT 1 PT  </a:t>
            </a:r>
          </a:p>
        </p:txBody>
      </p:sp>
      <p:sp>
        <p:nvSpPr>
          <p:cNvPr id="5" name="Slide Number Placeholder 1"/>
          <p:cNvSpPr>
            <a:spLocks noGrp="1"/>
          </p:cNvSpPr>
          <p:nvPr>
            <p:ph type="sldNum" sz="quarter" idx="4"/>
          </p:nvPr>
        </p:nvSpPr>
        <p:spPr>
          <a:xfrm>
            <a:off x="87086" y="6478361"/>
            <a:ext cx="398689" cy="365125"/>
          </a:xfrm>
          <a:prstGeom prst="rect">
            <a:avLst/>
          </a:prstGeom>
        </p:spPr>
        <p:txBody>
          <a:bodyPr vert="horz" lIns="91440" tIns="45720" rIns="91440" bIns="45720" rtlCol="0" anchor="ctr"/>
          <a:lstStyle>
            <a:lvl1pPr algn="ctr">
              <a:defRPr sz="900">
                <a:solidFill>
                  <a:schemeClr val="accent5"/>
                </a:solidFill>
              </a:defRPr>
            </a:lvl1pPr>
          </a:lstStyle>
          <a:p>
            <a:fld id="{59E3E2AC-ACB3-5544-BE29-32D30D23532C}" type="slidenum">
              <a:rPr lang="en-US" smtClean="0"/>
              <a:pPr/>
              <a:t>‹#›</a:t>
            </a:fld>
            <a:endParaRPr lang="en-US" dirty="0"/>
          </a:p>
        </p:txBody>
      </p:sp>
      <p:cxnSp>
        <p:nvCxnSpPr>
          <p:cNvPr id="3" name="Straight Connector 2"/>
          <p:cNvCxnSpPr/>
          <p:nvPr userDrawn="1"/>
        </p:nvCxnSpPr>
        <p:spPr>
          <a:xfrm>
            <a:off x="293919" y="2841554"/>
            <a:ext cx="599609" cy="0"/>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8320271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Option 1: Section Divider">
    <p:bg>
      <p:bgPr>
        <a:solidFill>
          <a:schemeClr val="bg1">
            <a:lumMod val="85000"/>
          </a:schemeClr>
        </a:solidFill>
        <a:effectLst/>
      </p:bgPr>
    </p:bg>
    <p:spTree>
      <p:nvGrpSpPr>
        <p:cNvPr id="1" name=""/>
        <p:cNvGrpSpPr/>
        <p:nvPr/>
      </p:nvGrpSpPr>
      <p:grpSpPr>
        <a:xfrm>
          <a:off x="0" y="0"/>
          <a:ext cx="0" cy="0"/>
          <a:chOff x="0" y="0"/>
          <a:chExt cx="0" cy="0"/>
        </a:xfrm>
      </p:grpSpPr>
      <p:sp>
        <p:nvSpPr>
          <p:cNvPr id="8" name="Rectangle 8"/>
          <p:cNvSpPr>
            <a:spLocks noGrp="1" noChangeArrowheads="1"/>
          </p:cNvSpPr>
          <p:nvPr userDrawn="1">
            <p:ph type="ctrTitle" hasCustomPrompt="1"/>
          </p:nvPr>
        </p:nvSpPr>
        <p:spPr>
          <a:xfrm>
            <a:off x="230124" y="2841554"/>
            <a:ext cx="11731752" cy="799112"/>
          </a:xfrm>
          <a:prstGeom prst="rect">
            <a:avLst/>
          </a:prstGeom>
        </p:spPr>
        <p:txBody>
          <a:bodyPr vert="horz" wrap="square" lIns="91440" tIns="45720" rIns="91440" bIns="45720" anchor="b" anchorCtr="0">
            <a:noAutofit/>
          </a:bodyPr>
          <a:lstStyle>
            <a:lvl1pPr>
              <a:lnSpc>
                <a:spcPct val="100000"/>
              </a:lnSpc>
              <a:spcBef>
                <a:spcPts val="0"/>
              </a:spcBef>
              <a:defRPr sz="3600" b="0" cap="none" baseline="0">
                <a:solidFill>
                  <a:schemeClr val="tx1"/>
                </a:solidFill>
                <a:latin typeface="+mj-lt"/>
              </a:defRPr>
            </a:lvl1pPr>
          </a:lstStyle>
          <a:p>
            <a:r>
              <a:rPr lang="en-US" dirty="0"/>
              <a:t>Click to Insert Title</a:t>
            </a:r>
          </a:p>
        </p:txBody>
      </p:sp>
      <p:sp>
        <p:nvSpPr>
          <p:cNvPr id="17" name="Rectangle 9"/>
          <p:cNvSpPr>
            <a:spLocks noGrp="1" noChangeArrowheads="1"/>
          </p:cNvSpPr>
          <p:nvPr userDrawn="1">
            <p:ph type="subTitle" idx="1" hasCustomPrompt="1"/>
          </p:nvPr>
        </p:nvSpPr>
        <p:spPr>
          <a:xfrm>
            <a:off x="230124" y="3826265"/>
            <a:ext cx="11731752" cy="584775"/>
          </a:xfrm>
          <a:prstGeom prst="rect">
            <a:avLst/>
          </a:prstGeom>
        </p:spPr>
        <p:txBody>
          <a:bodyPr vert="horz" wrap="square" lIns="91440" tIns="45720" rIns="91440" bIns="45720" anchor="t" anchorCtr="0">
            <a:noAutofit/>
          </a:bodyPr>
          <a:lstStyle>
            <a:lvl1pPr marL="0" indent="0">
              <a:lnSpc>
                <a:spcPct val="100000"/>
              </a:lnSpc>
              <a:spcBef>
                <a:spcPts val="0"/>
              </a:spcBef>
              <a:buFont typeface="Wingdings" pitchFamily="2" charset="2"/>
              <a:buNone/>
              <a:defRPr sz="1600" b="0" cap="none" spc="100" baseline="0">
                <a:solidFill>
                  <a:schemeClr val="tx1"/>
                </a:solidFill>
                <a:latin typeface="+mn-lt"/>
                <a:cs typeface="Arial" pitchFamily="34" charset="0"/>
              </a:defRPr>
            </a:lvl1pPr>
          </a:lstStyle>
          <a:p>
            <a:r>
              <a:rPr lang="en-US" dirty="0"/>
              <a:t>SUBTITLE </a:t>
            </a:r>
            <a:r>
              <a:rPr lang="mr-IN" dirty="0"/>
              <a:t>–</a:t>
            </a:r>
            <a:r>
              <a:rPr lang="en-US" dirty="0"/>
              <a:t> ALL CAPS, TRACKING AT 1 PT  </a:t>
            </a:r>
          </a:p>
        </p:txBody>
      </p:sp>
      <p:sp>
        <p:nvSpPr>
          <p:cNvPr id="5" name="Slide Number Placeholder 1"/>
          <p:cNvSpPr>
            <a:spLocks noGrp="1"/>
          </p:cNvSpPr>
          <p:nvPr>
            <p:ph type="sldNum" sz="quarter" idx="4"/>
          </p:nvPr>
        </p:nvSpPr>
        <p:spPr>
          <a:xfrm>
            <a:off x="87086" y="6478361"/>
            <a:ext cx="398689" cy="365125"/>
          </a:xfrm>
          <a:prstGeom prst="rect">
            <a:avLst/>
          </a:prstGeom>
        </p:spPr>
        <p:txBody>
          <a:bodyPr vert="horz" lIns="91440" tIns="45720" rIns="91440" bIns="45720" rtlCol="0" anchor="ctr"/>
          <a:lstStyle>
            <a:lvl1pPr algn="ctr">
              <a:defRPr sz="900">
                <a:solidFill>
                  <a:schemeClr val="accent5"/>
                </a:solidFill>
              </a:defRPr>
            </a:lvl1pPr>
          </a:lstStyle>
          <a:p>
            <a:fld id="{59E3E2AC-ACB3-5544-BE29-32D30D23532C}" type="slidenum">
              <a:rPr lang="en-US" smtClean="0"/>
              <a:pPr/>
              <a:t>‹#›</a:t>
            </a:fld>
            <a:endParaRPr lang="en-US" dirty="0"/>
          </a:p>
        </p:txBody>
      </p:sp>
      <p:cxnSp>
        <p:nvCxnSpPr>
          <p:cNvPr id="6" name="Straight Connector 5"/>
          <p:cNvCxnSpPr/>
          <p:nvPr userDrawn="1"/>
        </p:nvCxnSpPr>
        <p:spPr>
          <a:xfrm>
            <a:off x="293919" y="2841554"/>
            <a:ext cx="599609" cy="0"/>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1882194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_Option 1: Section Divider">
    <p:bg>
      <p:bgPr>
        <a:solidFill>
          <a:schemeClr val="tx2"/>
        </a:solidFill>
        <a:effectLst/>
      </p:bgPr>
    </p:bg>
    <p:spTree>
      <p:nvGrpSpPr>
        <p:cNvPr id="1" name=""/>
        <p:cNvGrpSpPr/>
        <p:nvPr/>
      </p:nvGrpSpPr>
      <p:grpSpPr>
        <a:xfrm>
          <a:off x="0" y="0"/>
          <a:ext cx="0" cy="0"/>
          <a:chOff x="0" y="0"/>
          <a:chExt cx="0" cy="0"/>
        </a:xfrm>
      </p:grpSpPr>
      <p:sp>
        <p:nvSpPr>
          <p:cNvPr id="8" name="Rectangle 8"/>
          <p:cNvSpPr>
            <a:spLocks noGrp="1" noChangeArrowheads="1"/>
          </p:cNvSpPr>
          <p:nvPr userDrawn="1">
            <p:ph type="ctrTitle" hasCustomPrompt="1"/>
          </p:nvPr>
        </p:nvSpPr>
        <p:spPr>
          <a:xfrm>
            <a:off x="230124" y="2841554"/>
            <a:ext cx="11731752" cy="799112"/>
          </a:xfrm>
          <a:prstGeom prst="rect">
            <a:avLst/>
          </a:prstGeom>
        </p:spPr>
        <p:txBody>
          <a:bodyPr vert="horz" wrap="square" lIns="91440" tIns="45720" rIns="91440" bIns="45720" anchor="b" anchorCtr="0">
            <a:noAutofit/>
          </a:bodyPr>
          <a:lstStyle>
            <a:lvl1pPr>
              <a:lnSpc>
                <a:spcPct val="100000"/>
              </a:lnSpc>
              <a:spcBef>
                <a:spcPts val="0"/>
              </a:spcBef>
              <a:defRPr sz="3600" b="0" cap="none" baseline="0">
                <a:solidFill>
                  <a:schemeClr val="bg1"/>
                </a:solidFill>
                <a:latin typeface="+mj-lt"/>
              </a:defRPr>
            </a:lvl1pPr>
          </a:lstStyle>
          <a:p>
            <a:r>
              <a:rPr lang="en-US" dirty="0"/>
              <a:t>Click to Insert Title</a:t>
            </a:r>
          </a:p>
        </p:txBody>
      </p:sp>
      <p:sp>
        <p:nvSpPr>
          <p:cNvPr id="17" name="Rectangle 9"/>
          <p:cNvSpPr>
            <a:spLocks noGrp="1" noChangeArrowheads="1"/>
          </p:cNvSpPr>
          <p:nvPr userDrawn="1">
            <p:ph type="subTitle" idx="1" hasCustomPrompt="1"/>
          </p:nvPr>
        </p:nvSpPr>
        <p:spPr>
          <a:xfrm>
            <a:off x="230124" y="3826265"/>
            <a:ext cx="11731752" cy="584775"/>
          </a:xfrm>
          <a:prstGeom prst="rect">
            <a:avLst/>
          </a:prstGeom>
        </p:spPr>
        <p:txBody>
          <a:bodyPr vert="horz" wrap="square" lIns="91440" tIns="45720" rIns="91440" bIns="45720" anchor="t" anchorCtr="0">
            <a:noAutofit/>
          </a:bodyPr>
          <a:lstStyle>
            <a:lvl1pPr marL="0" indent="0">
              <a:lnSpc>
                <a:spcPct val="100000"/>
              </a:lnSpc>
              <a:spcBef>
                <a:spcPts val="0"/>
              </a:spcBef>
              <a:buFont typeface="Wingdings" pitchFamily="2" charset="2"/>
              <a:buNone/>
              <a:defRPr sz="1600" b="0" cap="none" spc="100" baseline="0">
                <a:solidFill>
                  <a:schemeClr val="bg1"/>
                </a:solidFill>
                <a:latin typeface="+mn-lt"/>
                <a:cs typeface="Arial" pitchFamily="34" charset="0"/>
              </a:defRPr>
            </a:lvl1pPr>
          </a:lstStyle>
          <a:p>
            <a:r>
              <a:rPr lang="en-US" dirty="0"/>
              <a:t>SUBTITLE </a:t>
            </a:r>
            <a:r>
              <a:rPr lang="mr-IN" dirty="0"/>
              <a:t>–</a:t>
            </a:r>
            <a:r>
              <a:rPr lang="en-US" dirty="0"/>
              <a:t> ALL CAPS, TRACKING AT 1 PT  </a:t>
            </a:r>
          </a:p>
        </p:txBody>
      </p:sp>
      <p:sp>
        <p:nvSpPr>
          <p:cNvPr id="5" name="Slide Number Placeholder 1"/>
          <p:cNvSpPr>
            <a:spLocks noGrp="1"/>
          </p:cNvSpPr>
          <p:nvPr>
            <p:ph type="sldNum" sz="quarter" idx="4"/>
          </p:nvPr>
        </p:nvSpPr>
        <p:spPr>
          <a:xfrm>
            <a:off x="87086" y="6478361"/>
            <a:ext cx="398689" cy="365125"/>
          </a:xfrm>
          <a:prstGeom prst="rect">
            <a:avLst/>
          </a:prstGeom>
        </p:spPr>
        <p:txBody>
          <a:bodyPr vert="horz" lIns="91440" tIns="45720" rIns="91440" bIns="45720" rtlCol="0" anchor="ctr"/>
          <a:lstStyle>
            <a:lvl1pPr algn="ctr">
              <a:defRPr sz="900">
                <a:solidFill>
                  <a:schemeClr val="accent5"/>
                </a:solidFill>
              </a:defRPr>
            </a:lvl1pPr>
          </a:lstStyle>
          <a:p>
            <a:fld id="{59E3E2AC-ACB3-5544-BE29-32D30D23532C}" type="slidenum">
              <a:rPr lang="en-US" smtClean="0"/>
              <a:pPr/>
              <a:t>‹#›</a:t>
            </a:fld>
            <a:endParaRPr lang="en-US" dirty="0"/>
          </a:p>
        </p:txBody>
      </p:sp>
      <p:cxnSp>
        <p:nvCxnSpPr>
          <p:cNvPr id="6" name="Straight Connector 5"/>
          <p:cNvCxnSpPr/>
          <p:nvPr userDrawn="1"/>
        </p:nvCxnSpPr>
        <p:spPr>
          <a:xfrm>
            <a:off x="293919" y="2841554"/>
            <a:ext cx="599609" cy="0"/>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6943690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a:xfrm>
            <a:off x="76200" y="6478361"/>
            <a:ext cx="404875" cy="365125"/>
          </a:xfrm>
          <a:prstGeom prst="rect">
            <a:avLst/>
          </a:prstGeom>
        </p:spPr>
        <p:txBody>
          <a:bodyPr/>
          <a:lstStyle/>
          <a:p>
            <a:fld id="{59E3E2AC-ACB3-5544-BE29-32D30D23532C}" type="slidenum">
              <a:rPr lang="en-US" smtClean="0"/>
              <a:pPr/>
              <a:t>‹#›</a:t>
            </a:fld>
            <a:r>
              <a:rPr lang="en-US" dirty="0"/>
              <a:t> </a:t>
            </a:r>
          </a:p>
        </p:txBody>
      </p:sp>
    </p:spTree>
    <p:extLst>
      <p:ext uri="{BB962C8B-B14F-4D97-AF65-F5344CB8AC3E}">
        <p14:creationId xmlns:p14="http://schemas.microsoft.com/office/powerpoint/2010/main" val="419773260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One-line Title</a:t>
            </a:r>
          </a:p>
        </p:txBody>
      </p:sp>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a:xfrm>
            <a:off x="76200" y="6478361"/>
            <a:ext cx="404875" cy="365125"/>
          </a:xfrm>
          <a:prstGeom prst="rect">
            <a:avLst/>
          </a:prstGeom>
        </p:spPr>
        <p:txBody>
          <a:bodyPr/>
          <a:lstStyle/>
          <a:p>
            <a:fld id="{59E3E2AC-ACB3-5544-BE29-32D30D23532C}" type="slidenum">
              <a:rPr lang="en-US" smtClean="0"/>
              <a:pPr/>
              <a:t>‹#›</a:t>
            </a:fld>
            <a:r>
              <a:rPr lang="en-US" dirty="0"/>
              <a:t> </a:t>
            </a:r>
          </a:p>
        </p:txBody>
      </p:sp>
      <p:sp>
        <p:nvSpPr>
          <p:cNvPr id="6" name="Content Placeholder 5"/>
          <p:cNvSpPr>
            <a:spLocks noGrp="1"/>
          </p:cNvSpPr>
          <p:nvPr>
            <p:ph sz="quarter" idx="12"/>
          </p:nvPr>
        </p:nvSpPr>
        <p:spPr>
          <a:xfrm>
            <a:off x="274638" y="1012208"/>
            <a:ext cx="11687237" cy="4813600"/>
          </a:xfrm>
          <a:prstGeom prst="rect">
            <a:avLst/>
          </a:prstGeom>
        </p:spPr>
        <p:txBody>
          <a:bodyPr/>
          <a:lstStyle>
            <a:lvl1pPr>
              <a:spcBef>
                <a:spcPts val="800"/>
              </a:spcBef>
              <a:buClr>
                <a:schemeClr val="tx1"/>
              </a:buClr>
              <a:defRPr>
                <a:solidFill>
                  <a:schemeClr val="tx2"/>
                </a:solidFill>
              </a:defRPr>
            </a:lvl1pPr>
            <a:lvl2pPr>
              <a:spcBef>
                <a:spcPts val="800"/>
              </a:spcBef>
              <a:defRPr>
                <a:solidFill>
                  <a:schemeClr val="tx2"/>
                </a:solidFill>
              </a:defRPr>
            </a:lvl2pPr>
            <a:lvl3pPr>
              <a:spcBef>
                <a:spcPts val="800"/>
              </a:spcBef>
              <a:defRPr>
                <a:solidFill>
                  <a:schemeClr val="tx2"/>
                </a:solidFill>
              </a:defRPr>
            </a:lvl3pPr>
            <a:lvl4pPr>
              <a:spcBef>
                <a:spcPts val="800"/>
              </a:spcBef>
              <a:defRPr>
                <a:solidFill>
                  <a:schemeClr val="tx2"/>
                </a:solidFill>
              </a:defRPr>
            </a:lvl4pPr>
            <a:lvl5pPr>
              <a:spcBef>
                <a:spcPts val="800"/>
              </a:spcBef>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9435963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319" y="274320"/>
            <a:ext cx="11693091" cy="509451"/>
          </a:xfrm>
        </p:spPr>
        <p:txBody>
          <a:bodyPr/>
          <a:lstStyle/>
          <a:p>
            <a:r>
              <a:rPr lang="en-US" dirty="0"/>
              <a:t>One-line Title</a:t>
            </a:r>
          </a:p>
        </p:txBody>
      </p:sp>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a:xfrm>
            <a:off x="76200" y="6478361"/>
            <a:ext cx="404875" cy="365125"/>
          </a:xfrm>
          <a:prstGeom prst="rect">
            <a:avLst/>
          </a:prstGeom>
        </p:spPr>
        <p:txBody>
          <a:bodyPr/>
          <a:lstStyle>
            <a:lvl1pPr algn="ctr">
              <a:defRPr/>
            </a:lvl1pPr>
          </a:lstStyle>
          <a:p>
            <a:fld id="{59E3E2AC-ACB3-5544-BE29-32D30D23532C}" type="slidenum">
              <a:rPr lang="en-US" smtClean="0"/>
              <a:pPr/>
              <a:t>‹#›</a:t>
            </a:fld>
            <a:r>
              <a:rPr lang="en-US" dirty="0"/>
              <a:t> </a:t>
            </a:r>
          </a:p>
        </p:txBody>
      </p:sp>
      <p:sp>
        <p:nvSpPr>
          <p:cNvPr id="6" name="Content Placeholder 5"/>
          <p:cNvSpPr>
            <a:spLocks noGrp="1"/>
          </p:cNvSpPr>
          <p:nvPr>
            <p:ph sz="quarter" idx="12"/>
          </p:nvPr>
        </p:nvSpPr>
        <p:spPr>
          <a:xfrm>
            <a:off x="274320" y="1012208"/>
            <a:ext cx="5741470" cy="4813600"/>
          </a:xfrm>
          <a:prstGeom prst="rect">
            <a:avLst/>
          </a:prstGeom>
        </p:spPr>
        <p:txBody>
          <a:bodyPr/>
          <a:lstStyle>
            <a:lvl1pPr>
              <a:spcBef>
                <a:spcPts val="800"/>
              </a:spcBef>
              <a:buClr>
                <a:schemeClr val="tx1"/>
              </a:buClr>
              <a:defRPr>
                <a:solidFill>
                  <a:schemeClr val="tx2"/>
                </a:solidFill>
              </a:defRPr>
            </a:lvl1pPr>
            <a:lvl2pPr>
              <a:spcBef>
                <a:spcPts val="800"/>
              </a:spcBef>
              <a:buClr>
                <a:schemeClr val="tx1"/>
              </a:buClr>
              <a:defRPr>
                <a:solidFill>
                  <a:schemeClr val="tx2"/>
                </a:solidFill>
              </a:defRPr>
            </a:lvl2pPr>
            <a:lvl3pPr>
              <a:spcBef>
                <a:spcPts val="800"/>
              </a:spcBef>
              <a:buClr>
                <a:schemeClr val="tx1"/>
              </a:buClr>
              <a:defRPr>
                <a:solidFill>
                  <a:schemeClr val="tx2"/>
                </a:solidFill>
              </a:defRPr>
            </a:lvl3pPr>
            <a:lvl4pPr>
              <a:spcBef>
                <a:spcPts val="800"/>
              </a:spcBef>
              <a:buClr>
                <a:schemeClr val="tx1"/>
              </a:buClr>
              <a:defRPr>
                <a:solidFill>
                  <a:schemeClr val="tx2"/>
                </a:solidFill>
              </a:defRPr>
            </a:lvl4pPr>
            <a:lvl5pPr>
              <a:spcBef>
                <a:spcPts val="800"/>
              </a:spcBef>
              <a:buClr>
                <a:schemeClr val="tx1"/>
              </a:buCl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5"/>
          <p:cNvSpPr>
            <a:spLocks noGrp="1"/>
          </p:cNvSpPr>
          <p:nvPr>
            <p:ph sz="quarter" idx="13"/>
          </p:nvPr>
        </p:nvSpPr>
        <p:spPr>
          <a:xfrm>
            <a:off x="6225941" y="1012208"/>
            <a:ext cx="5741470" cy="4813600"/>
          </a:xfrm>
          <a:prstGeom prst="rect">
            <a:avLst/>
          </a:prstGeom>
        </p:spPr>
        <p:txBody>
          <a:bodyPr/>
          <a:lstStyle>
            <a:lvl1pPr>
              <a:spcBef>
                <a:spcPts val="800"/>
              </a:spcBef>
              <a:buClr>
                <a:schemeClr val="tx1"/>
              </a:buClr>
              <a:defRPr>
                <a:solidFill>
                  <a:schemeClr val="tx2"/>
                </a:solidFill>
              </a:defRPr>
            </a:lvl1pPr>
            <a:lvl2pPr>
              <a:spcBef>
                <a:spcPts val="800"/>
              </a:spcBef>
              <a:buClr>
                <a:schemeClr val="tx1"/>
              </a:buClr>
              <a:defRPr>
                <a:solidFill>
                  <a:schemeClr val="tx2"/>
                </a:solidFill>
              </a:defRPr>
            </a:lvl2pPr>
            <a:lvl3pPr>
              <a:spcBef>
                <a:spcPts val="800"/>
              </a:spcBef>
              <a:buClr>
                <a:schemeClr val="tx1"/>
              </a:buClr>
              <a:defRPr>
                <a:solidFill>
                  <a:schemeClr val="tx2"/>
                </a:solidFill>
              </a:defRPr>
            </a:lvl3pPr>
            <a:lvl4pPr>
              <a:spcBef>
                <a:spcPts val="800"/>
              </a:spcBef>
              <a:buClr>
                <a:schemeClr val="tx1"/>
              </a:buClr>
              <a:defRPr>
                <a:solidFill>
                  <a:schemeClr val="tx2"/>
                </a:solidFill>
              </a:defRPr>
            </a:lvl4pPr>
            <a:lvl5pPr>
              <a:spcBef>
                <a:spcPts val="800"/>
              </a:spcBef>
              <a:buClr>
                <a:schemeClr val="tx1"/>
              </a:buCl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4977716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eft with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7FB484-694C-D713-64EC-DE22E46DE6B4}"/>
              </a:ext>
            </a:extLst>
          </p:cNvPr>
          <p:cNvSpPr>
            <a:spLocks noGrp="1"/>
          </p:cNvSpPr>
          <p:nvPr>
            <p:ph type="title" hasCustomPrompt="1"/>
          </p:nvPr>
        </p:nvSpPr>
        <p:spPr>
          <a:xfrm>
            <a:off x="951942" y="365125"/>
            <a:ext cx="5650773" cy="1325563"/>
          </a:xfrm>
        </p:spPr>
        <p:txBody>
          <a:bodyPr anchor="t"/>
          <a:lstStyle/>
          <a:p>
            <a:r>
              <a:rPr lang="en-US"/>
              <a:t>CLICK TO EDIT MASTER TITLE STYLE</a:t>
            </a:r>
          </a:p>
        </p:txBody>
      </p:sp>
      <p:sp>
        <p:nvSpPr>
          <p:cNvPr id="3" name="Content Placeholder 2">
            <a:extLst>
              <a:ext uri="{FF2B5EF4-FFF2-40B4-BE49-F238E27FC236}">
                <a16:creationId xmlns:a16="http://schemas.microsoft.com/office/drawing/2014/main" id="{A9E79561-0202-08E7-29D8-AAA9360A5047}"/>
              </a:ext>
            </a:extLst>
          </p:cNvPr>
          <p:cNvSpPr>
            <a:spLocks noGrp="1"/>
          </p:cNvSpPr>
          <p:nvPr>
            <p:ph idx="1" hasCustomPrompt="1"/>
          </p:nvPr>
        </p:nvSpPr>
        <p:spPr>
          <a:xfrm>
            <a:off x="951942" y="1957137"/>
            <a:ext cx="5650774" cy="4219826"/>
          </a:xfrm>
        </p:spPr>
        <p:txBody>
          <a:bodyPr/>
          <a:lstStyle>
            <a:lvl1pPr marL="0" indent="0">
              <a:buClr>
                <a:srgbClr val="0064A4"/>
              </a:buClr>
              <a:buSzPct val="100000"/>
              <a:buFont typeface="+mj-lt"/>
              <a:buNone/>
              <a:defRPr b="1"/>
            </a:lvl1pPr>
            <a:lvl2pPr marL="349250" indent="-349250">
              <a:buFont typeface="+mj-lt"/>
              <a:buAutoNum type="arabicPeriod"/>
              <a:defRPr/>
            </a:lvl2pPr>
            <a:lvl3pPr marL="692150" indent="-342900">
              <a:buFont typeface="+mj-lt"/>
              <a:buAutoNum type="arabicPeriod"/>
              <a:defRPr/>
            </a:lvl3pPr>
            <a:lvl4pPr marL="920750" indent="-342900">
              <a:buFont typeface="+mj-lt"/>
              <a:buAutoNum type="arabicPeriod"/>
              <a:defRPr/>
            </a:lvl4pPr>
            <a:lvl5pPr marL="1149350" indent="-342900">
              <a:buFont typeface="+mj-lt"/>
              <a:buAutoNum type="arabicPeriod"/>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5AD5750D-E071-A35D-F55A-7BCAA5E0CC57}"/>
              </a:ext>
            </a:extLst>
          </p:cNvPr>
          <p:cNvSpPr>
            <a:spLocks noGrp="1"/>
          </p:cNvSpPr>
          <p:nvPr>
            <p:ph type="sldNum" sz="quarter" idx="12"/>
          </p:nvPr>
        </p:nvSpPr>
        <p:spPr/>
        <p:txBody>
          <a:bodyPr/>
          <a:lstStyle>
            <a:lvl1pPr>
              <a:defRPr>
                <a:solidFill>
                  <a:schemeClr val="bg1">
                    <a:lumMod val="50000"/>
                  </a:schemeClr>
                </a:solidFill>
              </a:defRPr>
            </a:lvl1pPr>
          </a:lstStyle>
          <a:p>
            <a:fld id="{B3CA9A9A-8F46-44DD-9838-73B050628A98}" type="slidenum">
              <a:rPr lang="en-US" smtClean="0"/>
              <a:pPr/>
              <a:t>‹#›</a:t>
            </a:fld>
            <a:endParaRPr lang="en-US" dirty="0"/>
          </a:p>
        </p:txBody>
      </p:sp>
      <p:grpSp>
        <p:nvGrpSpPr>
          <p:cNvPr id="7" name="Group 6">
            <a:extLst>
              <a:ext uri="{FF2B5EF4-FFF2-40B4-BE49-F238E27FC236}">
                <a16:creationId xmlns:a16="http://schemas.microsoft.com/office/drawing/2014/main" id="{C6404113-211E-E93B-0738-1D9E2414D7F9}"/>
              </a:ext>
            </a:extLst>
          </p:cNvPr>
          <p:cNvGrpSpPr/>
          <p:nvPr userDrawn="1"/>
        </p:nvGrpSpPr>
        <p:grpSpPr>
          <a:xfrm>
            <a:off x="2815" y="0"/>
            <a:ext cx="633823" cy="6858000"/>
            <a:chOff x="0" y="0"/>
            <a:chExt cx="633823" cy="6858000"/>
          </a:xfrm>
        </p:grpSpPr>
        <p:sp>
          <p:nvSpPr>
            <p:cNvPr id="8" name="Rectangle 7">
              <a:extLst>
                <a:ext uri="{FF2B5EF4-FFF2-40B4-BE49-F238E27FC236}">
                  <a16:creationId xmlns:a16="http://schemas.microsoft.com/office/drawing/2014/main" id="{0A3EC6DD-6E1A-2E99-56B0-759EE661A5A3}"/>
                </a:ext>
              </a:extLst>
            </p:cNvPr>
            <p:cNvSpPr/>
            <p:nvPr/>
          </p:nvSpPr>
          <p:spPr>
            <a:xfrm>
              <a:off x="0" y="0"/>
              <a:ext cx="317606" cy="6858000"/>
            </a:xfrm>
            <a:prstGeom prst="rect">
              <a:avLst/>
            </a:prstGeom>
            <a:solidFill>
              <a:srgbClr val="1B3D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C1B9D620-F6DB-F67F-176D-F7B9250F7FF7}"/>
                </a:ext>
              </a:extLst>
            </p:cNvPr>
            <p:cNvSpPr/>
            <p:nvPr/>
          </p:nvSpPr>
          <p:spPr>
            <a:xfrm>
              <a:off x="317606" y="0"/>
              <a:ext cx="229374" cy="6858000"/>
            </a:xfrm>
            <a:prstGeom prst="rect">
              <a:avLst/>
            </a:prstGeom>
            <a:solidFill>
              <a:srgbClr val="0064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C8067B09-3F94-174E-5E86-143C5757E223}"/>
                </a:ext>
              </a:extLst>
            </p:cNvPr>
            <p:cNvSpPr/>
            <p:nvPr/>
          </p:nvSpPr>
          <p:spPr>
            <a:xfrm>
              <a:off x="546981" y="0"/>
              <a:ext cx="86842" cy="6858000"/>
            </a:xfrm>
            <a:prstGeom prst="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5" name="Picture Placeholder 2">
            <a:extLst>
              <a:ext uri="{FF2B5EF4-FFF2-40B4-BE49-F238E27FC236}">
                <a16:creationId xmlns:a16="http://schemas.microsoft.com/office/drawing/2014/main" id="{08F853C2-5A14-3408-A3C5-11CFA79E747F}"/>
              </a:ext>
            </a:extLst>
          </p:cNvPr>
          <p:cNvSpPr>
            <a:spLocks noGrp="1"/>
          </p:cNvSpPr>
          <p:nvPr>
            <p:ph type="pic" idx="13"/>
          </p:nvPr>
        </p:nvSpPr>
        <p:spPr>
          <a:xfrm>
            <a:off x="6918019" y="0"/>
            <a:ext cx="5273981"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pic>
        <p:nvPicPr>
          <p:cNvPr id="11" name="Picture 10" descr="A picture containing icon&#10;&#10;Description automatically generated">
            <a:extLst>
              <a:ext uri="{FF2B5EF4-FFF2-40B4-BE49-F238E27FC236}">
                <a16:creationId xmlns:a16="http://schemas.microsoft.com/office/drawing/2014/main" id="{F5BB330A-4458-4A79-9668-A6B99547BBB7}"/>
              </a:ext>
            </a:extLst>
          </p:cNvPr>
          <p:cNvPicPr>
            <a:picLocks noChangeAspect="1"/>
          </p:cNvPicPr>
          <p:nvPr userDrawn="1"/>
        </p:nvPicPr>
        <p:blipFill>
          <a:blip r:embed="rId2" cstate="hq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10108949" y="6462242"/>
            <a:ext cx="718508" cy="153340"/>
          </a:xfrm>
          <a:prstGeom prst="rect">
            <a:avLst/>
          </a:prstGeom>
        </p:spPr>
      </p:pic>
    </p:spTree>
    <p:extLst>
      <p:ext uri="{BB962C8B-B14F-4D97-AF65-F5344CB8AC3E}">
        <p14:creationId xmlns:p14="http://schemas.microsoft.com/office/powerpoint/2010/main" val="351127685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One-line Title </a:t>
            </a:r>
          </a:p>
        </p:txBody>
      </p:sp>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a:xfrm>
            <a:off x="76200" y="6478361"/>
            <a:ext cx="404875" cy="365125"/>
          </a:xfrm>
          <a:prstGeom prst="rect">
            <a:avLst/>
          </a:prstGeom>
        </p:spPr>
        <p:txBody>
          <a:bodyPr/>
          <a:lstStyle/>
          <a:p>
            <a:fld id="{59E3E2AC-ACB3-5544-BE29-32D30D23532C}" type="slidenum">
              <a:rPr lang="en-US" smtClean="0"/>
              <a:pPr/>
              <a:t>‹#›</a:t>
            </a:fld>
            <a:r>
              <a:rPr lang="en-US" dirty="0"/>
              <a:t> </a:t>
            </a:r>
          </a:p>
        </p:txBody>
      </p:sp>
      <p:sp>
        <p:nvSpPr>
          <p:cNvPr id="7" name="Text Placeholder 6"/>
          <p:cNvSpPr>
            <a:spLocks noGrp="1"/>
          </p:cNvSpPr>
          <p:nvPr>
            <p:ph type="body" sz="quarter" idx="12" hasCustomPrompt="1"/>
          </p:nvPr>
        </p:nvSpPr>
        <p:spPr>
          <a:xfrm>
            <a:off x="274638" y="837222"/>
            <a:ext cx="11687238" cy="669845"/>
          </a:xfrm>
          <a:prstGeom prst="rect">
            <a:avLst/>
          </a:prstGeom>
        </p:spPr>
        <p:txBody>
          <a:bodyPr/>
          <a:lstStyle>
            <a:lvl1pPr marL="0" indent="0">
              <a:buNone/>
              <a:defRPr sz="1600" baseline="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Two-line Subtitle </a:t>
            </a:r>
          </a:p>
        </p:txBody>
      </p:sp>
    </p:spTree>
    <p:extLst>
      <p:ext uri="{BB962C8B-B14F-4D97-AF65-F5344CB8AC3E}">
        <p14:creationId xmlns:p14="http://schemas.microsoft.com/office/powerpoint/2010/main" val="65567615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One-line Title </a:t>
            </a:r>
          </a:p>
        </p:txBody>
      </p:sp>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a:xfrm>
            <a:off x="76200" y="6478361"/>
            <a:ext cx="404875" cy="365125"/>
          </a:xfrm>
          <a:prstGeom prst="rect">
            <a:avLst/>
          </a:prstGeom>
        </p:spPr>
        <p:txBody>
          <a:bodyPr/>
          <a:lstStyle/>
          <a:p>
            <a:fld id="{59E3E2AC-ACB3-5544-BE29-32D30D23532C}" type="slidenum">
              <a:rPr lang="en-US" smtClean="0"/>
              <a:pPr/>
              <a:t>‹#›</a:t>
            </a:fld>
            <a:r>
              <a:rPr lang="en-US" dirty="0"/>
              <a:t> </a:t>
            </a:r>
          </a:p>
        </p:txBody>
      </p:sp>
      <p:sp>
        <p:nvSpPr>
          <p:cNvPr id="7" name="Text Placeholder 6"/>
          <p:cNvSpPr>
            <a:spLocks noGrp="1"/>
          </p:cNvSpPr>
          <p:nvPr>
            <p:ph type="body" sz="quarter" idx="12" hasCustomPrompt="1"/>
          </p:nvPr>
        </p:nvSpPr>
        <p:spPr>
          <a:xfrm>
            <a:off x="274638" y="837222"/>
            <a:ext cx="11687238" cy="669845"/>
          </a:xfrm>
          <a:prstGeom prst="rect">
            <a:avLst/>
          </a:prstGeom>
        </p:spPr>
        <p:txBody>
          <a:bodyPr/>
          <a:lstStyle>
            <a:lvl1pPr marL="0" indent="0">
              <a:buNone/>
              <a:defRPr sz="1600" baseline="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Two-line Subtitle </a:t>
            </a:r>
          </a:p>
        </p:txBody>
      </p:sp>
      <p:sp>
        <p:nvSpPr>
          <p:cNvPr id="6" name="Content Placeholder 5"/>
          <p:cNvSpPr>
            <a:spLocks noGrp="1"/>
          </p:cNvSpPr>
          <p:nvPr>
            <p:ph sz="quarter" idx="13"/>
          </p:nvPr>
        </p:nvSpPr>
        <p:spPr>
          <a:xfrm>
            <a:off x="274638" y="1737360"/>
            <a:ext cx="11687175" cy="4088448"/>
          </a:xfrm>
          <a:prstGeom prst="rect">
            <a:avLst/>
          </a:prstGeom>
        </p:spPr>
        <p:txBody>
          <a:bodyPr/>
          <a:lstStyle>
            <a:lvl1pPr>
              <a:spcBef>
                <a:spcPts val="800"/>
              </a:spcBef>
              <a:buClr>
                <a:schemeClr val="tx1"/>
              </a:buClr>
              <a:defRPr>
                <a:solidFill>
                  <a:schemeClr val="tx2"/>
                </a:solidFill>
              </a:defRPr>
            </a:lvl1pPr>
            <a:lvl2pPr>
              <a:spcBef>
                <a:spcPts val="800"/>
              </a:spcBef>
              <a:buClr>
                <a:schemeClr val="tx1"/>
              </a:buClr>
              <a:defRPr>
                <a:solidFill>
                  <a:schemeClr val="tx2"/>
                </a:solidFill>
              </a:defRPr>
            </a:lvl2pPr>
            <a:lvl3pPr>
              <a:spcBef>
                <a:spcPts val="800"/>
              </a:spcBef>
              <a:buClr>
                <a:schemeClr val="tx1"/>
              </a:buClr>
              <a:defRPr>
                <a:solidFill>
                  <a:schemeClr val="tx2"/>
                </a:solidFill>
              </a:defRPr>
            </a:lvl3pPr>
            <a:lvl4pPr>
              <a:spcBef>
                <a:spcPts val="800"/>
              </a:spcBef>
              <a:buClr>
                <a:schemeClr val="tx1"/>
              </a:buClr>
              <a:defRPr>
                <a:solidFill>
                  <a:schemeClr val="tx2"/>
                </a:solidFill>
              </a:defRPr>
            </a:lvl4pPr>
            <a:lvl5pPr>
              <a:spcBef>
                <a:spcPts val="800"/>
              </a:spcBef>
              <a:buClr>
                <a:schemeClr val="tx1"/>
              </a:buCl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0267309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One-line Title </a:t>
            </a:r>
          </a:p>
        </p:txBody>
      </p:sp>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a:xfrm>
            <a:off x="76200" y="6478361"/>
            <a:ext cx="404875" cy="365125"/>
          </a:xfrm>
          <a:prstGeom prst="rect">
            <a:avLst/>
          </a:prstGeom>
        </p:spPr>
        <p:txBody>
          <a:bodyPr/>
          <a:lstStyle/>
          <a:p>
            <a:fld id="{59E3E2AC-ACB3-5544-BE29-32D30D23532C}" type="slidenum">
              <a:rPr lang="en-US" smtClean="0"/>
              <a:pPr/>
              <a:t>‹#›</a:t>
            </a:fld>
            <a:r>
              <a:rPr lang="en-US" dirty="0"/>
              <a:t> </a:t>
            </a:r>
          </a:p>
        </p:txBody>
      </p:sp>
      <p:sp>
        <p:nvSpPr>
          <p:cNvPr id="7" name="Text Placeholder 6"/>
          <p:cNvSpPr>
            <a:spLocks noGrp="1"/>
          </p:cNvSpPr>
          <p:nvPr>
            <p:ph type="body" sz="quarter" idx="12" hasCustomPrompt="1"/>
          </p:nvPr>
        </p:nvSpPr>
        <p:spPr>
          <a:xfrm>
            <a:off x="274638" y="837222"/>
            <a:ext cx="11687238" cy="669845"/>
          </a:xfrm>
          <a:prstGeom prst="rect">
            <a:avLst/>
          </a:prstGeom>
        </p:spPr>
        <p:txBody>
          <a:bodyPr/>
          <a:lstStyle>
            <a:lvl1pPr marL="0" indent="0">
              <a:buNone/>
              <a:defRPr sz="1600" baseline="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Two-line Subtitle </a:t>
            </a:r>
          </a:p>
        </p:txBody>
      </p:sp>
      <p:sp>
        <p:nvSpPr>
          <p:cNvPr id="6" name="Content Placeholder 5"/>
          <p:cNvSpPr>
            <a:spLocks noGrp="1"/>
          </p:cNvSpPr>
          <p:nvPr>
            <p:ph sz="quarter" idx="13"/>
          </p:nvPr>
        </p:nvSpPr>
        <p:spPr>
          <a:xfrm>
            <a:off x="274639" y="1737360"/>
            <a:ext cx="5743390" cy="4088448"/>
          </a:xfrm>
          <a:prstGeom prst="rect">
            <a:avLst/>
          </a:prstGeom>
        </p:spPr>
        <p:txBody>
          <a:bodyPr/>
          <a:lstStyle>
            <a:lvl1pPr>
              <a:spcBef>
                <a:spcPts val="800"/>
              </a:spcBef>
              <a:buClr>
                <a:schemeClr val="tx1"/>
              </a:buClr>
              <a:defRPr>
                <a:solidFill>
                  <a:schemeClr val="tx2"/>
                </a:solidFill>
              </a:defRPr>
            </a:lvl1pPr>
            <a:lvl2pPr>
              <a:spcBef>
                <a:spcPts val="800"/>
              </a:spcBef>
              <a:buClr>
                <a:schemeClr val="tx1"/>
              </a:buClr>
              <a:defRPr>
                <a:solidFill>
                  <a:schemeClr val="tx2"/>
                </a:solidFill>
              </a:defRPr>
            </a:lvl2pPr>
            <a:lvl3pPr>
              <a:spcBef>
                <a:spcPts val="800"/>
              </a:spcBef>
              <a:buClr>
                <a:schemeClr val="tx1"/>
              </a:buClr>
              <a:defRPr>
                <a:solidFill>
                  <a:schemeClr val="tx2"/>
                </a:solidFill>
              </a:defRPr>
            </a:lvl3pPr>
            <a:lvl4pPr>
              <a:spcBef>
                <a:spcPts val="800"/>
              </a:spcBef>
              <a:buClr>
                <a:schemeClr val="tx1"/>
              </a:buClr>
              <a:defRPr>
                <a:solidFill>
                  <a:schemeClr val="tx2"/>
                </a:solidFill>
              </a:defRPr>
            </a:lvl4pPr>
            <a:lvl5pPr>
              <a:spcBef>
                <a:spcPts val="800"/>
              </a:spcBef>
              <a:buClr>
                <a:schemeClr val="tx1"/>
              </a:buCl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7"/>
          <p:cNvSpPr>
            <a:spLocks noGrp="1"/>
          </p:cNvSpPr>
          <p:nvPr>
            <p:ph sz="quarter" idx="14"/>
          </p:nvPr>
        </p:nvSpPr>
        <p:spPr>
          <a:xfrm>
            <a:off x="6230752" y="1743074"/>
            <a:ext cx="5731061" cy="4082601"/>
          </a:xfrm>
          <a:prstGeom prst="rect">
            <a:avLst/>
          </a:prstGeom>
        </p:spPr>
        <p:txBody>
          <a:bodyPr/>
          <a:lstStyle>
            <a:lvl1pPr>
              <a:spcBef>
                <a:spcPts val="800"/>
              </a:spcBef>
              <a:buClr>
                <a:schemeClr val="tx1"/>
              </a:buClr>
              <a:defRPr>
                <a:solidFill>
                  <a:schemeClr val="tx2"/>
                </a:solidFill>
              </a:defRPr>
            </a:lvl1pPr>
            <a:lvl2pPr>
              <a:spcBef>
                <a:spcPts val="800"/>
              </a:spcBef>
              <a:buClr>
                <a:schemeClr val="tx1"/>
              </a:buClr>
              <a:defRPr>
                <a:solidFill>
                  <a:schemeClr val="tx2"/>
                </a:solidFill>
              </a:defRPr>
            </a:lvl2pPr>
            <a:lvl3pPr>
              <a:spcBef>
                <a:spcPts val="800"/>
              </a:spcBef>
              <a:buClr>
                <a:schemeClr val="tx1"/>
              </a:buClr>
              <a:defRPr>
                <a:solidFill>
                  <a:schemeClr val="tx2"/>
                </a:solidFill>
              </a:defRPr>
            </a:lvl3pPr>
            <a:lvl4pPr>
              <a:spcBef>
                <a:spcPts val="800"/>
              </a:spcBef>
              <a:buClr>
                <a:schemeClr val="tx1"/>
              </a:buClr>
              <a:defRPr>
                <a:solidFill>
                  <a:schemeClr val="tx2"/>
                </a:solidFill>
              </a:defRPr>
            </a:lvl4pPr>
            <a:lvl5pPr>
              <a:spcBef>
                <a:spcPts val="800"/>
              </a:spcBef>
              <a:buClr>
                <a:schemeClr val="tx1"/>
              </a:buCl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5911111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320" y="274320"/>
            <a:ext cx="11687556" cy="843280"/>
          </a:xfrm>
        </p:spPr>
        <p:txBody>
          <a:bodyPr/>
          <a:lstStyle>
            <a:lvl1pPr>
              <a:defRPr baseline="0"/>
            </a:lvl1pPr>
          </a:lstStyle>
          <a:p>
            <a:r>
              <a:rPr lang="en-US" dirty="0"/>
              <a:t>Two-line Title </a:t>
            </a:r>
          </a:p>
        </p:txBody>
      </p:sp>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a:xfrm>
            <a:off x="76200" y="6478361"/>
            <a:ext cx="404875" cy="365125"/>
          </a:xfrm>
          <a:prstGeom prst="rect">
            <a:avLst/>
          </a:prstGeom>
        </p:spPr>
        <p:txBody>
          <a:bodyPr/>
          <a:lstStyle/>
          <a:p>
            <a:fld id="{59E3E2AC-ACB3-5544-BE29-32D30D23532C}" type="slidenum">
              <a:rPr lang="en-US" smtClean="0"/>
              <a:pPr/>
              <a:t>‹#›</a:t>
            </a:fld>
            <a:r>
              <a:rPr lang="en-US" dirty="0"/>
              <a:t> </a:t>
            </a:r>
          </a:p>
        </p:txBody>
      </p:sp>
      <p:sp>
        <p:nvSpPr>
          <p:cNvPr id="7" name="Text Placeholder 6"/>
          <p:cNvSpPr>
            <a:spLocks noGrp="1"/>
          </p:cNvSpPr>
          <p:nvPr>
            <p:ph type="body" sz="quarter" idx="12" hasCustomPrompt="1"/>
          </p:nvPr>
        </p:nvSpPr>
        <p:spPr>
          <a:xfrm>
            <a:off x="274638" y="1175890"/>
            <a:ext cx="11687238" cy="669845"/>
          </a:xfrm>
          <a:prstGeom prst="rect">
            <a:avLst/>
          </a:prstGeom>
        </p:spPr>
        <p:txBody>
          <a:bodyPr/>
          <a:lstStyle>
            <a:lvl1pPr marL="0" indent="0">
              <a:buNone/>
              <a:defRPr sz="1600" baseline="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Two-line Subtitle </a:t>
            </a:r>
          </a:p>
        </p:txBody>
      </p:sp>
    </p:spTree>
    <p:extLst>
      <p:ext uri="{BB962C8B-B14F-4D97-AF65-F5344CB8AC3E}">
        <p14:creationId xmlns:p14="http://schemas.microsoft.com/office/powerpoint/2010/main" val="85130883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320" y="274320"/>
            <a:ext cx="11687556" cy="843280"/>
          </a:xfrm>
        </p:spPr>
        <p:txBody>
          <a:bodyPr/>
          <a:lstStyle>
            <a:lvl1pPr>
              <a:defRPr baseline="0"/>
            </a:lvl1pPr>
          </a:lstStyle>
          <a:p>
            <a:r>
              <a:rPr lang="en-US" dirty="0"/>
              <a:t>Two-line Title </a:t>
            </a:r>
          </a:p>
        </p:txBody>
      </p:sp>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a:xfrm>
            <a:off x="76200" y="6478361"/>
            <a:ext cx="404875" cy="365125"/>
          </a:xfrm>
          <a:prstGeom prst="rect">
            <a:avLst/>
          </a:prstGeom>
        </p:spPr>
        <p:txBody>
          <a:bodyPr/>
          <a:lstStyle/>
          <a:p>
            <a:fld id="{59E3E2AC-ACB3-5544-BE29-32D30D23532C}" type="slidenum">
              <a:rPr lang="en-US" smtClean="0"/>
              <a:pPr/>
              <a:t>‹#›</a:t>
            </a:fld>
            <a:r>
              <a:rPr lang="en-US" dirty="0"/>
              <a:t> </a:t>
            </a:r>
          </a:p>
        </p:txBody>
      </p:sp>
      <p:sp>
        <p:nvSpPr>
          <p:cNvPr id="7" name="Text Placeholder 6"/>
          <p:cNvSpPr>
            <a:spLocks noGrp="1"/>
          </p:cNvSpPr>
          <p:nvPr>
            <p:ph type="body" sz="quarter" idx="12" hasCustomPrompt="1"/>
          </p:nvPr>
        </p:nvSpPr>
        <p:spPr>
          <a:xfrm>
            <a:off x="274638" y="1175890"/>
            <a:ext cx="11687238" cy="669845"/>
          </a:xfrm>
          <a:prstGeom prst="rect">
            <a:avLst/>
          </a:prstGeom>
        </p:spPr>
        <p:txBody>
          <a:bodyPr/>
          <a:lstStyle>
            <a:lvl1pPr marL="0" indent="0">
              <a:buNone/>
              <a:defRPr sz="1600" baseline="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Two-line Subtitle </a:t>
            </a:r>
          </a:p>
        </p:txBody>
      </p:sp>
      <p:sp>
        <p:nvSpPr>
          <p:cNvPr id="6" name="Content Placeholder 5"/>
          <p:cNvSpPr>
            <a:spLocks noGrp="1"/>
          </p:cNvSpPr>
          <p:nvPr>
            <p:ph sz="quarter" idx="13"/>
          </p:nvPr>
        </p:nvSpPr>
        <p:spPr>
          <a:xfrm>
            <a:off x="274638" y="2081178"/>
            <a:ext cx="11687175" cy="3744630"/>
          </a:xfrm>
          <a:prstGeom prst="rect">
            <a:avLst/>
          </a:prstGeom>
        </p:spPr>
        <p:txBody>
          <a:bodyPr/>
          <a:lstStyle>
            <a:lvl1pPr>
              <a:spcBef>
                <a:spcPts val="800"/>
              </a:spcBef>
              <a:buClr>
                <a:schemeClr val="tx1"/>
              </a:buClr>
              <a:defRPr>
                <a:solidFill>
                  <a:schemeClr val="tx2"/>
                </a:solidFill>
              </a:defRPr>
            </a:lvl1pPr>
            <a:lvl2pPr>
              <a:spcBef>
                <a:spcPts val="800"/>
              </a:spcBef>
              <a:buClr>
                <a:schemeClr val="tx1"/>
              </a:buClr>
              <a:defRPr>
                <a:solidFill>
                  <a:schemeClr val="tx2"/>
                </a:solidFill>
              </a:defRPr>
            </a:lvl2pPr>
            <a:lvl3pPr>
              <a:spcBef>
                <a:spcPts val="800"/>
              </a:spcBef>
              <a:buClr>
                <a:schemeClr val="tx1"/>
              </a:buClr>
              <a:defRPr>
                <a:solidFill>
                  <a:schemeClr val="tx2"/>
                </a:solidFill>
              </a:defRPr>
            </a:lvl3pPr>
            <a:lvl4pPr>
              <a:spcBef>
                <a:spcPts val="800"/>
              </a:spcBef>
              <a:buClr>
                <a:schemeClr val="tx1"/>
              </a:buClr>
              <a:defRPr>
                <a:solidFill>
                  <a:schemeClr val="tx2"/>
                </a:solidFill>
              </a:defRPr>
            </a:lvl4pPr>
            <a:lvl5pPr>
              <a:spcBef>
                <a:spcPts val="800"/>
              </a:spcBef>
              <a:buClr>
                <a:schemeClr val="tx1"/>
              </a:buCl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3220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320" y="274320"/>
            <a:ext cx="11687556" cy="843280"/>
          </a:xfrm>
        </p:spPr>
        <p:txBody>
          <a:bodyPr/>
          <a:lstStyle>
            <a:lvl1pPr>
              <a:defRPr baseline="0"/>
            </a:lvl1pPr>
          </a:lstStyle>
          <a:p>
            <a:r>
              <a:rPr lang="en-US" dirty="0"/>
              <a:t>Two-line Title </a:t>
            </a:r>
          </a:p>
        </p:txBody>
      </p:sp>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a:xfrm>
            <a:off x="76200" y="6478361"/>
            <a:ext cx="404875" cy="365125"/>
          </a:xfrm>
          <a:prstGeom prst="rect">
            <a:avLst/>
          </a:prstGeom>
        </p:spPr>
        <p:txBody>
          <a:bodyPr/>
          <a:lstStyle/>
          <a:p>
            <a:fld id="{59E3E2AC-ACB3-5544-BE29-32D30D23532C}" type="slidenum">
              <a:rPr lang="en-US" smtClean="0"/>
              <a:pPr/>
              <a:t>‹#›</a:t>
            </a:fld>
            <a:r>
              <a:rPr lang="en-US" dirty="0"/>
              <a:t> </a:t>
            </a:r>
          </a:p>
        </p:txBody>
      </p:sp>
      <p:sp>
        <p:nvSpPr>
          <p:cNvPr id="7" name="Text Placeholder 6"/>
          <p:cNvSpPr>
            <a:spLocks noGrp="1"/>
          </p:cNvSpPr>
          <p:nvPr>
            <p:ph type="body" sz="quarter" idx="12" hasCustomPrompt="1"/>
          </p:nvPr>
        </p:nvSpPr>
        <p:spPr>
          <a:xfrm>
            <a:off x="274638" y="1175890"/>
            <a:ext cx="11687238" cy="669845"/>
          </a:xfrm>
          <a:prstGeom prst="rect">
            <a:avLst/>
          </a:prstGeom>
        </p:spPr>
        <p:txBody>
          <a:bodyPr/>
          <a:lstStyle>
            <a:lvl1pPr marL="0" indent="0">
              <a:buNone/>
              <a:defRPr sz="1600" baseline="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Two-line Subtitle </a:t>
            </a:r>
          </a:p>
        </p:txBody>
      </p:sp>
      <p:sp>
        <p:nvSpPr>
          <p:cNvPr id="6" name="Content Placeholder 5"/>
          <p:cNvSpPr>
            <a:spLocks noGrp="1"/>
          </p:cNvSpPr>
          <p:nvPr>
            <p:ph sz="quarter" idx="13"/>
          </p:nvPr>
        </p:nvSpPr>
        <p:spPr>
          <a:xfrm>
            <a:off x="274638" y="2081178"/>
            <a:ext cx="5741152" cy="3744630"/>
          </a:xfrm>
          <a:prstGeom prst="rect">
            <a:avLst/>
          </a:prstGeom>
        </p:spPr>
        <p:txBody>
          <a:bodyPr/>
          <a:lstStyle>
            <a:lvl1pPr>
              <a:spcBef>
                <a:spcPts val="800"/>
              </a:spcBef>
              <a:buClr>
                <a:schemeClr val="tx1"/>
              </a:buClr>
              <a:defRPr>
                <a:solidFill>
                  <a:schemeClr val="tx2"/>
                </a:solidFill>
              </a:defRPr>
            </a:lvl1pPr>
            <a:lvl2pPr>
              <a:spcBef>
                <a:spcPts val="800"/>
              </a:spcBef>
              <a:buClr>
                <a:schemeClr val="tx1"/>
              </a:buClr>
              <a:defRPr>
                <a:solidFill>
                  <a:schemeClr val="tx2"/>
                </a:solidFill>
              </a:defRPr>
            </a:lvl2pPr>
            <a:lvl3pPr>
              <a:spcBef>
                <a:spcPts val="800"/>
              </a:spcBef>
              <a:buClr>
                <a:schemeClr val="tx1"/>
              </a:buClr>
              <a:defRPr>
                <a:solidFill>
                  <a:schemeClr val="tx2"/>
                </a:solidFill>
              </a:defRPr>
            </a:lvl3pPr>
            <a:lvl4pPr>
              <a:spcBef>
                <a:spcPts val="800"/>
              </a:spcBef>
              <a:buClr>
                <a:schemeClr val="tx1"/>
              </a:buClr>
              <a:defRPr>
                <a:solidFill>
                  <a:schemeClr val="tx2"/>
                </a:solidFill>
              </a:defRPr>
            </a:lvl4pPr>
            <a:lvl5pPr>
              <a:spcBef>
                <a:spcPts val="800"/>
              </a:spcBef>
              <a:buClr>
                <a:schemeClr val="tx1"/>
              </a:buCl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7"/>
          <p:cNvSpPr>
            <a:spLocks noGrp="1"/>
          </p:cNvSpPr>
          <p:nvPr>
            <p:ph sz="quarter" idx="14"/>
          </p:nvPr>
        </p:nvSpPr>
        <p:spPr>
          <a:xfrm>
            <a:off x="6232991" y="2080636"/>
            <a:ext cx="5746284" cy="3745172"/>
          </a:xfrm>
          <a:prstGeom prst="rect">
            <a:avLst/>
          </a:prstGeom>
        </p:spPr>
        <p:txBody>
          <a:bodyPr/>
          <a:lstStyle>
            <a:lvl1pPr>
              <a:spcBef>
                <a:spcPts val="800"/>
              </a:spcBef>
              <a:buClr>
                <a:schemeClr val="tx1"/>
              </a:buClr>
              <a:defRPr>
                <a:solidFill>
                  <a:schemeClr val="tx2"/>
                </a:solidFill>
              </a:defRPr>
            </a:lvl1pPr>
            <a:lvl2pPr>
              <a:spcBef>
                <a:spcPts val="800"/>
              </a:spcBef>
              <a:buClr>
                <a:schemeClr val="tx1"/>
              </a:buClr>
              <a:defRPr>
                <a:solidFill>
                  <a:schemeClr val="tx2"/>
                </a:solidFill>
              </a:defRPr>
            </a:lvl2pPr>
            <a:lvl3pPr>
              <a:spcBef>
                <a:spcPts val="800"/>
              </a:spcBef>
              <a:buClr>
                <a:schemeClr val="tx1"/>
              </a:buClr>
              <a:defRPr>
                <a:solidFill>
                  <a:schemeClr val="tx2"/>
                </a:solidFill>
              </a:defRPr>
            </a:lvl3pPr>
            <a:lvl4pPr>
              <a:spcBef>
                <a:spcPts val="800"/>
              </a:spcBef>
              <a:buClr>
                <a:schemeClr val="tx1"/>
              </a:buClr>
              <a:defRPr>
                <a:solidFill>
                  <a:schemeClr val="tx2"/>
                </a:solidFill>
              </a:defRPr>
            </a:lvl4pPr>
            <a:lvl5pPr>
              <a:spcBef>
                <a:spcPts val="800"/>
              </a:spcBef>
              <a:buClr>
                <a:schemeClr val="tx1"/>
              </a:buCl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1839709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320" y="274320"/>
            <a:ext cx="11687556" cy="5468558"/>
          </a:xfrm>
        </p:spPr>
        <p:txBody>
          <a:bodyPr anchor="ctr">
            <a:normAutofit/>
          </a:bodyPr>
          <a:lstStyle>
            <a:lvl1pPr algn="ctr">
              <a:defRPr sz="4000"/>
            </a:lvl1pPr>
          </a:lstStyle>
          <a:p>
            <a:r>
              <a:rPr lang="en-US" dirty="0"/>
              <a:t>Quote or Callout slide</a:t>
            </a:r>
          </a:p>
        </p:txBody>
      </p:sp>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a:xfrm>
            <a:off x="76200" y="6478361"/>
            <a:ext cx="404875" cy="365125"/>
          </a:xfrm>
          <a:prstGeom prst="rect">
            <a:avLst/>
          </a:prstGeom>
        </p:spPr>
        <p:txBody>
          <a:bodyPr/>
          <a:lstStyle/>
          <a:p>
            <a:fld id="{59E3E2AC-ACB3-5544-BE29-32D30D23532C}" type="slidenum">
              <a:rPr lang="en-US" smtClean="0"/>
              <a:pPr/>
              <a:t>‹#›</a:t>
            </a:fld>
            <a:r>
              <a:rPr lang="en-US" dirty="0"/>
              <a:t> </a:t>
            </a:r>
          </a:p>
        </p:txBody>
      </p:sp>
    </p:spTree>
    <p:extLst>
      <p:ext uri="{BB962C8B-B14F-4D97-AF65-F5344CB8AC3E}">
        <p14:creationId xmlns:p14="http://schemas.microsoft.com/office/powerpoint/2010/main" val="69830267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a:xfrm>
            <a:off x="76200" y="6478361"/>
            <a:ext cx="404875" cy="365125"/>
          </a:xfrm>
          <a:prstGeom prst="rect">
            <a:avLst/>
          </a:prstGeom>
        </p:spPr>
        <p:txBody>
          <a:bodyPr/>
          <a:lstStyle/>
          <a:p>
            <a:fld id="{59E3E2AC-ACB3-5544-BE29-32D30D23532C}" type="slidenum">
              <a:rPr lang="en-US" smtClean="0"/>
              <a:pPr/>
              <a:t>‹#›</a:t>
            </a:fld>
            <a:r>
              <a:rPr lang="en-US" dirty="0"/>
              <a:t> </a:t>
            </a:r>
          </a:p>
        </p:txBody>
      </p:sp>
    </p:spTree>
    <p:extLst>
      <p:ext uri="{BB962C8B-B14F-4D97-AF65-F5344CB8AC3E}">
        <p14:creationId xmlns:p14="http://schemas.microsoft.com/office/powerpoint/2010/main" val="305968869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11_Option 1: Section Divider">
    <p:bg>
      <p:bgPr>
        <a:solidFill>
          <a:schemeClr val="tx1"/>
        </a:solidFill>
        <a:effectLst/>
      </p:bgPr>
    </p:bg>
    <p:spTree>
      <p:nvGrpSpPr>
        <p:cNvPr id="1" name=""/>
        <p:cNvGrpSpPr/>
        <p:nvPr/>
      </p:nvGrpSpPr>
      <p:grpSpPr>
        <a:xfrm>
          <a:off x="0" y="0"/>
          <a:ext cx="0" cy="0"/>
          <a:chOff x="0" y="0"/>
          <a:chExt cx="0" cy="0"/>
        </a:xfrm>
      </p:grpSpPr>
      <p:sp>
        <p:nvSpPr>
          <p:cNvPr id="5" name="Slide Number Placeholder 1"/>
          <p:cNvSpPr>
            <a:spLocks noGrp="1"/>
          </p:cNvSpPr>
          <p:nvPr>
            <p:ph type="sldNum" sz="quarter" idx="4"/>
          </p:nvPr>
        </p:nvSpPr>
        <p:spPr>
          <a:xfrm>
            <a:off x="87086" y="6478361"/>
            <a:ext cx="398689" cy="365125"/>
          </a:xfrm>
          <a:prstGeom prst="rect">
            <a:avLst/>
          </a:prstGeom>
        </p:spPr>
        <p:txBody>
          <a:bodyPr vert="horz" lIns="91440" tIns="45720" rIns="91440" bIns="45720" rtlCol="0" anchor="ctr"/>
          <a:lstStyle>
            <a:lvl1pPr algn="ctr">
              <a:defRPr sz="900">
                <a:solidFill>
                  <a:schemeClr val="accent2"/>
                </a:solidFill>
              </a:defRPr>
            </a:lvl1pPr>
          </a:lstStyle>
          <a:p>
            <a:fld id="{59E3E2AC-ACB3-5544-BE29-32D30D23532C}" type="slidenum">
              <a:rPr lang="en-US" smtClean="0"/>
              <a:pPr/>
              <a:t>‹#›</a:t>
            </a:fld>
            <a:endParaRPr lang="en-US" dirty="0"/>
          </a:p>
        </p:txBody>
      </p:sp>
    </p:spTree>
    <p:extLst>
      <p:ext uri="{BB962C8B-B14F-4D97-AF65-F5344CB8AC3E}">
        <p14:creationId xmlns:p14="http://schemas.microsoft.com/office/powerpoint/2010/main" val="4005532573"/>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Right with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7FB484-694C-D713-64EC-DE22E46DE6B4}"/>
              </a:ext>
            </a:extLst>
          </p:cNvPr>
          <p:cNvSpPr>
            <a:spLocks noGrp="1"/>
          </p:cNvSpPr>
          <p:nvPr>
            <p:ph type="title" hasCustomPrompt="1"/>
          </p:nvPr>
        </p:nvSpPr>
        <p:spPr>
          <a:xfrm>
            <a:off x="5467578" y="365125"/>
            <a:ext cx="5772993" cy="1325563"/>
          </a:xfrm>
        </p:spPr>
        <p:txBody>
          <a:bodyPr anchor="t"/>
          <a:lstStyle/>
          <a:p>
            <a:r>
              <a:rPr lang="en-US"/>
              <a:t>CLICK TO EDIT MASTER TITLE STYLE</a:t>
            </a:r>
          </a:p>
        </p:txBody>
      </p:sp>
      <p:sp>
        <p:nvSpPr>
          <p:cNvPr id="3" name="Content Placeholder 2">
            <a:extLst>
              <a:ext uri="{FF2B5EF4-FFF2-40B4-BE49-F238E27FC236}">
                <a16:creationId xmlns:a16="http://schemas.microsoft.com/office/drawing/2014/main" id="{A9E79561-0202-08E7-29D8-AAA9360A5047}"/>
              </a:ext>
            </a:extLst>
          </p:cNvPr>
          <p:cNvSpPr>
            <a:spLocks noGrp="1"/>
          </p:cNvSpPr>
          <p:nvPr>
            <p:ph idx="1" hasCustomPrompt="1"/>
          </p:nvPr>
        </p:nvSpPr>
        <p:spPr>
          <a:xfrm>
            <a:off x="5467578" y="1825625"/>
            <a:ext cx="5772993"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5AD5750D-E071-A35D-F55A-7BCAA5E0CC57}"/>
              </a:ext>
            </a:extLst>
          </p:cNvPr>
          <p:cNvSpPr>
            <a:spLocks noGrp="1"/>
          </p:cNvSpPr>
          <p:nvPr>
            <p:ph type="sldNum" sz="quarter" idx="12"/>
          </p:nvPr>
        </p:nvSpPr>
        <p:spPr/>
        <p:txBody>
          <a:bodyPr/>
          <a:lstStyle/>
          <a:p>
            <a:fld id="{B3CA9A9A-8F46-44DD-9838-73B050628A98}" type="slidenum">
              <a:rPr lang="en-US" smtClean="0"/>
              <a:t>‹#›</a:t>
            </a:fld>
            <a:endParaRPr lang="en-US" dirty="0"/>
          </a:p>
        </p:txBody>
      </p:sp>
      <p:grpSp>
        <p:nvGrpSpPr>
          <p:cNvPr id="7" name="Group 6">
            <a:extLst>
              <a:ext uri="{FF2B5EF4-FFF2-40B4-BE49-F238E27FC236}">
                <a16:creationId xmlns:a16="http://schemas.microsoft.com/office/drawing/2014/main" id="{C6404113-211E-E93B-0738-1D9E2414D7F9}"/>
              </a:ext>
            </a:extLst>
          </p:cNvPr>
          <p:cNvGrpSpPr/>
          <p:nvPr userDrawn="1"/>
        </p:nvGrpSpPr>
        <p:grpSpPr>
          <a:xfrm rot="10800000">
            <a:off x="11558177" y="0"/>
            <a:ext cx="633823" cy="6858000"/>
            <a:chOff x="0" y="0"/>
            <a:chExt cx="633823" cy="6858000"/>
          </a:xfrm>
        </p:grpSpPr>
        <p:sp>
          <p:nvSpPr>
            <p:cNvPr id="8" name="Rectangle 7">
              <a:extLst>
                <a:ext uri="{FF2B5EF4-FFF2-40B4-BE49-F238E27FC236}">
                  <a16:creationId xmlns:a16="http://schemas.microsoft.com/office/drawing/2014/main" id="{0A3EC6DD-6E1A-2E99-56B0-759EE661A5A3}"/>
                </a:ext>
              </a:extLst>
            </p:cNvPr>
            <p:cNvSpPr/>
            <p:nvPr/>
          </p:nvSpPr>
          <p:spPr>
            <a:xfrm>
              <a:off x="0" y="0"/>
              <a:ext cx="317606" cy="6858000"/>
            </a:xfrm>
            <a:prstGeom prst="rect">
              <a:avLst/>
            </a:prstGeom>
            <a:solidFill>
              <a:srgbClr val="1B3D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C1B9D620-F6DB-F67F-176D-F7B9250F7FF7}"/>
                </a:ext>
              </a:extLst>
            </p:cNvPr>
            <p:cNvSpPr/>
            <p:nvPr/>
          </p:nvSpPr>
          <p:spPr>
            <a:xfrm>
              <a:off x="317606" y="0"/>
              <a:ext cx="229374" cy="6858000"/>
            </a:xfrm>
            <a:prstGeom prst="rect">
              <a:avLst/>
            </a:prstGeom>
            <a:solidFill>
              <a:srgbClr val="0064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C8067B09-3F94-174E-5E86-143C5757E223}"/>
                </a:ext>
              </a:extLst>
            </p:cNvPr>
            <p:cNvSpPr/>
            <p:nvPr/>
          </p:nvSpPr>
          <p:spPr>
            <a:xfrm>
              <a:off x="546981" y="0"/>
              <a:ext cx="86842" cy="6858000"/>
            </a:xfrm>
            <a:prstGeom prst="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 name="Picture Placeholder 2">
            <a:extLst>
              <a:ext uri="{FF2B5EF4-FFF2-40B4-BE49-F238E27FC236}">
                <a16:creationId xmlns:a16="http://schemas.microsoft.com/office/drawing/2014/main" id="{D6FBF038-AC23-318F-7613-7658523147E8}"/>
              </a:ext>
            </a:extLst>
          </p:cNvPr>
          <p:cNvSpPr>
            <a:spLocks noGrp="1"/>
          </p:cNvSpPr>
          <p:nvPr>
            <p:ph type="pic" idx="13"/>
          </p:nvPr>
        </p:nvSpPr>
        <p:spPr>
          <a:xfrm>
            <a:off x="0" y="0"/>
            <a:ext cx="5149972"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pic>
        <p:nvPicPr>
          <p:cNvPr id="11" name="Picture 10" descr="A picture containing icon&#10;&#10;Description automatically generated">
            <a:extLst>
              <a:ext uri="{FF2B5EF4-FFF2-40B4-BE49-F238E27FC236}">
                <a16:creationId xmlns:a16="http://schemas.microsoft.com/office/drawing/2014/main" id="{4C22A149-9AE1-4211-A6DC-3642CDCBAAB7}"/>
              </a:ext>
            </a:extLst>
          </p:cNvPr>
          <p:cNvPicPr>
            <a:picLocks noChangeAspect="1"/>
          </p:cNvPicPr>
          <p:nvPr userDrawn="1"/>
        </p:nvPicPr>
        <p:blipFill>
          <a:blip r:embed="rId2" cstate="hq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10108949" y="6462242"/>
            <a:ext cx="718508" cy="153340"/>
          </a:xfrm>
          <a:prstGeom prst="rect">
            <a:avLst/>
          </a:prstGeom>
        </p:spPr>
      </p:pic>
    </p:spTree>
    <p:extLst>
      <p:ext uri="{BB962C8B-B14F-4D97-AF65-F5344CB8AC3E}">
        <p14:creationId xmlns:p14="http://schemas.microsoft.com/office/powerpoint/2010/main" val="38861791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2_Column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ADF974-64E4-E03A-7B38-38D96A763E09}"/>
              </a:ext>
            </a:extLst>
          </p:cNvPr>
          <p:cNvSpPr>
            <a:spLocks noGrp="1"/>
          </p:cNvSpPr>
          <p:nvPr>
            <p:ph type="title" hasCustomPrompt="1"/>
          </p:nvPr>
        </p:nvSpPr>
        <p:spPr>
          <a:xfrm>
            <a:off x="1041084" y="365125"/>
            <a:ext cx="10312716" cy="1325563"/>
          </a:xfrm>
        </p:spPr>
        <p:txBody>
          <a:bodyPr/>
          <a:lstStyle>
            <a:lvl1pPr algn="ctr">
              <a:defRPr/>
            </a:lvl1pPr>
          </a:lstStyle>
          <a:p>
            <a:r>
              <a:rPr lang="en-US"/>
              <a:t>CLICK TO EDIT MASTER TITLE STYLE</a:t>
            </a:r>
          </a:p>
        </p:txBody>
      </p:sp>
      <p:sp>
        <p:nvSpPr>
          <p:cNvPr id="3" name="Content Placeholder 2">
            <a:extLst>
              <a:ext uri="{FF2B5EF4-FFF2-40B4-BE49-F238E27FC236}">
                <a16:creationId xmlns:a16="http://schemas.microsoft.com/office/drawing/2014/main" id="{DF6852B1-BDDC-482E-C34C-03BFA3CFE5EC}"/>
              </a:ext>
            </a:extLst>
          </p:cNvPr>
          <p:cNvSpPr>
            <a:spLocks noGrp="1"/>
          </p:cNvSpPr>
          <p:nvPr>
            <p:ph sz="half" idx="1" hasCustomPrompt="1"/>
          </p:nvPr>
        </p:nvSpPr>
        <p:spPr>
          <a:xfrm>
            <a:off x="1340746" y="2370221"/>
            <a:ext cx="4679054" cy="38067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BE22126-3B14-3FBF-AC71-94D57D8C932D}"/>
              </a:ext>
            </a:extLst>
          </p:cNvPr>
          <p:cNvSpPr>
            <a:spLocks noGrp="1"/>
          </p:cNvSpPr>
          <p:nvPr>
            <p:ph sz="half" idx="2" hasCustomPrompt="1"/>
          </p:nvPr>
        </p:nvSpPr>
        <p:spPr>
          <a:xfrm>
            <a:off x="6484072" y="2370221"/>
            <a:ext cx="4869727" cy="38067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070D1F7E-4D2F-1671-477C-A05BDBFBD59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4EA8952-BDD1-E4B0-96FE-5437228AE824}"/>
              </a:ext>
            </a:extLst>
          </p:cNvPr>
          <p:cNvSpPr>
            <a:spLocks noGrp="1"/>
          </p:cNvSpPr>
          <p:nvPr>
            <p:ph type="sldNum" sz="quarter" idx="12"/>
          </p:nvPr>
        </p:nvSpPr>
        <p:spPr/>
        <p:txBody>
          <a:bodyPr/>
          <a:lstStyle/>
          <a:p>
            <a:fld id="{B3CA9A9A-8F46-44DD-9838-73B050628A98}" type="slidenum">
              <a:rPr lang="en-US" smtClean="0"/>
              <a:t>‹#›</a:t>
            </a:fld>
            <a:endParaRPr lang="en-US" dirty="0"/>
          </a:p>
        </p:txBody>
      </p:sp>
      <p:grpSp>
        <p:nvGrpSpPr>
          <p:cNvPr id="8" name="Group 7">
            <a:extLst>
              <a:ext uri="{FF2B5EF4-FFF2-40B4-BE49-F238E27FC236}">
                <a16:creationId xmlns:a16="http://schemas.microsoft.com/office/drawing/2014/main" id="{7C3F3918-08D2-DC75-EA1C-841E5FBBABB1}"/>
              </a:ext>
            </a:extLst>
          </p:cNvPr>
          <p:cNvGrpSpPr/>
          <p:nvPr userDrawn="1"/>
        </p:nvGrpSpPr>
        <p:grpSpPr>
          <a:xfrm>
            <a:off x="2815" y="0"/>
            <a:ext cx="633823" cy="6858000"/>
            <a:chOff x="0" y="0"/>
            <a:chExt cx="633823" cy="6858000"/>
          </a:xfrm>
        </p:grpSpPr>
        <p:sp>
          <p:nvSpPr>
            <p:cNvPr id="9" name="Rectangle 8">
              <a:extLst>
                <a:ext uri="{FF2B5EF4-FFF2-40B4-BE49-F238E27FC236}">
                  <a16:creationId xmlns:a16="http://schemas.microsoft.com/office/drawing/2014/main" id="{A39FCD40-7D0C-D30E-9143-C856F2B8E6CE}"/>
                </a:ext>
              </a:extLst>
            </p:cNvPr>
            <p:cNvSpPr/>
            <p:nvPr/>
          </p:nvSpPr>
          <p:spPr>
            <a:xfrm>
              <a:off x="0" y="0"/>
              <a:ext cx="317606" cy="6858000"/>
            </a:xfrm>
            <a:prstGeom prst="rect">
              <a:avLst/>
            </a:prstGeom>
            <a:solidFill>
              <a:srgbClr val="1B3D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2E0D3096-4850-4048-35FC-B16A02DC0F3D}"/>
                </a:ext>
              </a:extLst>
            </p:cNvPr>
            <p:cNvSpPr/>
            <p:nvPr/>
          </p:nvSpPr>
          <p:spPr>
            <a:xfrm>
              <a:off x="317606" y="0"/>
              <a:ext cx="229374" cy="6858000"/>
            </a:xfrm>
            <a:prstGeom prst="rect">
              <a:avLst/>
            </a:prstGeom>
            <a:solidFill>
              <a:srgbClr val="0064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CD3D1BCF-BB38-38AC-6952-14DCD4B2A282}"/>
                </a:ext>
              </a:extLst>
            </p:cNvPr>
            <p:cNvSpPr/>
            <p:nvPr/>
          </p:nvSpPr>
          <p:spPr>
            <a:xfrm>
              <a:off x="546981" y="0"/>
              <a:ext cx="86842" cy="6858000"/>
            </a:xfrm>
            <a:prstGeom prst="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2" name="Picture 11" descr="A picture containing icon&#10;&#10;Description automatically generated">
            <a:extLst>
              <a:ext uri="{FF2B5EF4-FFF2-40B4-BE49-F238E27FC236}">
                <a16:creationId xmlns:a16="http://schemas.microsoft.com/office/drawing/2014/main" id="{0EE4D800-54FE-4AD0-9FE1-B95EF9E5182A}"/>
              </a:ext>
            </a:extLst>
          </p:cNvPr>
          <p:cNvPicPr>
            <a:picLocks noChangeAspect="1"/>
          </p:cNvPicPr>
          <p:nvPr userDrawn="1"/>
        </p:nvPicPr>
        <p:blipFill>
          <a:blip r:embed="rId2" cstate="hq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10108949" y="6462242"/>
            <a:ext cx="718508" cy="153340"/>
          </a:xfrm>
          <a:prstGeom prst="rect">
            <a:avLst/>
          </a:prstGeom>
        </p:spPr>
      </p:pic>
    </p:spTree>
    <p:extLst>
      <p:ext uri="{BB962C8B-B14F-4D97-AF65-F5344CB8AC3E}">
        <p14:creationId xmlns:p14="http://schemas.microsoft.com/office/powerpoint/2010/main" val="5045162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Column w/icon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ADF974-64E4-E03A-7B38-38D96A763E09}"/>
              </a:ext>
            </a:extLst>
          </p:cNvPr>
          <p:cNvSpPr>
            <a:spLocks noGrp="1"/>
          </p:cNvSpPr>
          <p:nvPr>
            <p:ph type="title" hasCustomPrompt="1"/>
          </p:nvPr>
        </p:nvSpPr>
        <p:spPr>
          <a:xfrm>
            <a:off x="1041084" y="365125"/>
            <a:ext cx="10312716" cy="1325563"/>
          </a:xfrm>
        </p:spPr>
        <p:txBody>
          <a:bodyPr/>
          <a:lstStyle>
            <a:lvl1pPr algn="ctr">
              <a:defRPr/>
            </a:lvl1pPr>
          </a:lstStyle>
          <a:p>
            <a:r>
              <a:rPr lang="en-US"/>
              <a:t>CLICK TO EDIT MASTER TITLE STYLE</a:t>
            </a:r>
          </a:p>
        </p:txBody>
      </p:sp>
      <p:sp>
        <p:nvSpPr>
          <p:cNvPr id="3" name="Content Placeholder 2">
            <a:extLst>
              <a:ext uri="{FF2B5EF4-FFF2-40B4-BE49-F238E27FC236}">
                <a16:creationId xmlns:a16="http://schemas.microsoft.com/office/drawing/2014/main" id="{DF6852B1-BDDC-482E-C34C-03BFA3CFE5EC}"/>
              </a:ext>
            </a:extLst>
          </p:cNvPr>
          <p:cNvSpPr>
            <a:spLocks noGrp="1"/>
          </p:cNvSpPr>
          <p:nvPr>
            <p:ph sz="half" idx="1" hasCustomPrompt="1"/>
          </p:nvPr>
        </p:nvSpPr>
        <p:spPr>
          <a:xfrm>
            <a:off x="1231253" y="3429000"/>
            <a:ext cx="4487974" cy="2747963"/>
          </a:xfrm>
        </p:spPr>
        <p:txBody>
          <a:bodyPr/>
          <a:lstStyle>
            <a:lvl1pPr algn="ctr">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BE22126-3B14-3FBF-AC71-94D57D8C932D}"/>
              </a:ext>
            </a:extLst>
          </p:cNvPr>
          <p:cNvSpPr>
            <a:spLocks noGrp="1"/>
          </p:cNvSpPr>
          <p:nvPr>
            <p:ph sz="half" idx="2" hasCustomPrompt="1"/>
          </p:nvPr>
        </p:nvSpPr>
        <p:spPr>
          <a:xfrm>
            <a:off x="6674116" y="3429000"/>
            <a:ext cx="4487974" cy="2747963"/>
          </a:xfrm>
        </p:spPr>
        <p:txBody>
          <a:bodyPr/>
          <a:lstStyle>
            <a:lvl1pPr algn="ctr">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070D1F7E-4D2F-1671-477C-A05BDBFBD59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4EA8952-BDD1-E4B0-96FE-5437228AE824}"/>
              </a:ext>
            </a:extLst>
          </p:cNvPr>
          <p:cNvSpPr>
            <a:spLocks noGrp="1"/>
          </p:cNvSpPr>
          <p:nvPr>
            <p:ph type="sldNum" sz="quarter" idx="12"/>
          </p:nvPr>
        </p:nvSpPr>
        <p:spPr/>
        <p:txBody>
          <a:bodyPr/>
          <a:lstStyle/>
          <a:p>
            <a:fld id="{B3CA9A9A-8F46-44DD-9838-73B050628A98}" type="slidenum">
              <a:rPr lang="en-US" smtClean="0"/>
              <a:t>‹#›</a:t>
            </a:fld>
            <a:endParaRPr lang="en-US" dirty="0"/>
          </a:p>
        </p:txBody>
      </p:sp>
      <p:grpSp>
        <p:nvGrpSpPr>
          <p:cNvPr id="8" name="Group 7">
            <a:extLst>
              <a:ext uri="{FF2B5EF4-FFF2-40B4-BE49-F238E27FC236}">
                <a16:creationId xmlns:a16="http://schemas.microsoft.com/office/drawing/2014/main" id="{7C3F3918-08D2-DC75-EA1C-841E5FBBABB1}"/>
              </a:ext>
            </a:extLst>
          </p:cNvPr>
          <p:cNvGrpSpPr/>
          <p:nvPr userDrawn="1"/>
        </p:nvGrpSpPr>
        <p:grpSpPr>
          <a:xfrm>
            <a:off x="2815" y="0"/>
            <a:ext cx="633823" cy="6858000"/>
            <a:chOff x="0" y="0"/>
            <a:chExt cx="633823" cy="6858000"/>
          </a:xfrm>
        </p:grpSpPr>
        <p:sp>
          <p:nvSpPr>
            <p:cNvPr id="9" name="Rectangle 8">
              <a:extLst>
                <a:ext uri="{FF2B5EF4-FFF2-40B4-BE49-F238E27FC236}">
                  <a16:creationId xmlns:a16="http://schemas.microsoft.com/office/drawing/2014/main" id="{A39FCD40-7D0C-D30E-9143-C856F2B8E6CE}"/>
                </a:ext>
              </a:extLst>
            </p:cNvPr>
            <p:cNvSpPr/>
            <p:nvPr/>
          </p:nvSpPr>
          <p:spPr>
            <a:xfrm>
              <a:off x="0" y="0"/>
              <a:ext cx="317606" cy="6858000"/>
            </a:xfrm>
            <a:prstGeom prst="rect">
              <a:avLst/>
            </a:prstGeom>
            <a:solidFill>
              <a:srgbClr val="1B3D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2E0D3096-4850-4048-35FC-B16A02DC0F3D}"/>
                </a:ext>
              </a:extLst>
            </p:cNvPr>
            <p:cNvSpPr/>
            <p:nvPr/>
          </p:nvSpPr>
          <p:spPr>
            <a:xfrm>
              <a:off x="317606" y="0"/>
              <a:ext cx="229374" cy="6858000"/>
            </a:xfrm>
            <a:prstGeom prst="rect">
              <a:avLst/>
            </a:prstGeom>
            <a:solidFill>
              <a:srgbClr val="0064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CD3D1BCF-BB38-38AC-6952-14DCD4B2A282}"/>
                </a:ext>
              </a:extLst>
            </p:cNvPr>
            <p:cNvSpPr/>
            <p:nvPr/>
          </p:nvSpPr>
          <p:spPr>
            <a:xfrm>
              <a:off x="546981" y="0"/>
              <a:ext cx="86842" cy="6858000"/>
            </a:xfrm>
            <a:prstGeom prst="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2" name="Picture Placeholder 11">
            <a:extLst>
              <a:ext uri="{FF2B5EF4-FFF2-40B4-BE49-F238E27FC236}">
                <a16:creationId xmlns:a16="http://schemas.microsoft.com/office/drawing/2014/main" id="{EB1ABB2A-1DC3-95D2-AB2B-79A00627D562}"/>
              </a:ext>
            </a:extLst>
          </p:cNvPr>
          <p:cNvSpPr>
            <a:spLocks noGrp="1"/>
          </p:cNvSpPr>
          <p:nvPr>
            <p:ph type="pic" sz="quarter" idx="13"/>
          </p:nvPr>
        </p:nvSpPr>
        <p:spPr>
          <a:xfrm>
            <a:off x="2896990" y="2073090"/>
            <a:ext cx="1149337" cy="1176523"/>
          </a:xfrm>
        </p:spPr>
        <p:txBody>
          <a:bodyPr/>
          <a:lstStyle/>
          <a:p>
            <a:r>
              <a:rPr lang="en-US" dirty="0"/>
              <a:t>Click icon to add picture</a:t>
            </a:r>
          </a:p>
        </p:txBody>
      </p:sp>
      <p:sp>
        <p:nvSpPr>
          <p:cNvPr id="15" name="Picture Placeholder 11">
            <a:extLst>
              <a:ext uri="{FF2B5EF4-FFF2-40B4-BE49-F238E27FC236}">
                <a16:creationId xmlns:a16="http://schemas.microsoft.com/office/drawing/2014/main" id="{ECBAAC0E-4E6D-6540-8702-D291F82E6690}"/>
              </a:ext>
            </a:extLst>
          </p:cNvPr>
          <p:cNvSpPr>
            <a:spLocks noGrp="1"/>
          </p:cNvSpPr>
          <p:nvPr>
            <p:ph type="pic" sz="quarter" idx="14"/>
          </p:nvPr>
        </p:nvSpPr>
        <p:spPr>
          <a:xfrm>
            <a:off x="8343435" y="2073090"/>
            <a:ext cx="1149337" cy="1176524"/>
          </a:xfrm>
        </p:spPr>
        <p:txBody>
          <a:bodyPr/>
          <a:lstStyle/>
          <a:p>
            <a:r>
              <a:rPr lang="en-US" dirty="0"/>
              <a:t>Click icon to add picture</a:t>
            </a:r>
          </a:p>
        </p:txBody>
      </p:sp>
      <p:pic>
        <p:nvPicPr>
          <p:cNvPr id="13" name="Picture 12" descr="A picture containing icon&#10;&#10;Description automatically generated">
            <a:extLst>
              <a:ext uri="{FF2B5EF4-FFF2-40B4-BE49-F238E27FC236}">
                <a16:creationId xmlns:a16="http://schemas.microsoft.com/office/drawing/2014/main" id="{8C191001-C489-4BF5-B03B-3BA17A454F81}"/>
              </a:ext>
            </a:extLst>
          </p:cNvPr>
          <p:cNvPicPr>
            <a:picLocks noChangeAspect="1"/>
          </p:cNvPicPr>
          <p:nvPr userDrawn="1"/>
        </p:nvPicPr>
        <p:blipFill>
          <a:blip r:embed="rId2" cstate="hq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10108949" y="6462242"/>
            <a:ext cx="718508" cy="153340"/>
          </a:xfrm>
          <a:prstGeom prst="rect">
            <a:avLst/>
          </a:prstGeom>
        </p:spPr>
      </p:pic>
    </p:spTree>
    <p:extLst>
      <p:ext uri="{BB962C8B-B14F-4D97-AF65-F5344CB8AC3E}">
        <p14:creationId xmlns:p14="http://schemas.microsoft.com/office/powerpoint/2010/main" val="36063092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Column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ADF974-64E4-E03A-7B38-38D96A763E09}"/>
              </a:ext>
            </a:extLst>
          </p:cNvPr>
          <p:cNvSpPr>
            <a:spLocks noGrp="1"/>
          </p:cNvSpPr>
          <p:nvPr>
            <p:ph type="title" hasCustomPrompt="1"/>
          </p:nvPr>
        </p:nvSpPr>
        <p:spPr>
          <a:xfrm>
            <a:off x="1041084" y="365125"/>
            <a:ext cx="10312716" cy="1325563"/>
          </a:xfrm>
        </p:spPr>
        <p:txBody>
          <a:bodyPr/>
          <a:lstStyle>
            <a:lvl1pPr algn="ctr">
              <a:defRPr/>
            </a:lvl1pPr>
          </a:lstStyle>
          <a:p>
            <a:r>
              <a:rPr lang="en-US"/>
              <a:t>CLICK TO EDIT MASTER TITLE STYLE</a:t>
            </a:r>
          </a:p>
        </p:txBody>
      </p:sp>
      <p:sp>
        <p:nvSpPr>
          <p:cNvPr id="3" name="Content Placeholder 2">
            <a:extLst>
              <a:ext uri="{FF2B5EF4-FFF2-40B4-BE49-F238E27FC236}">
                <a16:creationId xmlns:a16="http://schemas.microsoft.com/office/drawing/2014/main" id="{DF6852B1-BDDC-482E-C34C-03BFA3CFE5EC}"/>
              </a:ext>
            </a:extLst>
          </p:cNvPr>
          <p:cNvSpPr>
            <a:spLocks noGrp="1"/>
          </p:cNvSpPr>
          <p:nvPr>
            <p:ph sz="half" idx="1" hasCustomPrompt="1"/>
          </p:nvPr>
        </p:nvSpPr>
        <p:spPr>
          <a:xfrm>
            <a:off x="1041084" y="2370221"/>
            <a:ext cx="3118401" cy="3806742"/>
          </a:xfrm>
        </p:spPr>
        <p:txBody>
          <a:bodyPr/>
          <a:lstStyle>
            <a:lvl1pPr marL="0" indent="0" algn="ctr">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BE22126-3B14-3FBF-AC71-94D57D8C932D}"/>
              </a:ext>
            </a:extLst>
          </p:cNvPr>
          <p:cNvSpPr>
            <a:spLocks noGrp="1"/>
          </p:cNvSpPr>
          <p:nvPr>
            <p:ph sz="half" idx="2" hasCustomPrompt="1"/>
          </p:nvPr>
        </p:nvSpPr>
        <p:spPr>
          <a:xfrm>
            <a:off x="8235399" y="2370221"/>
            <a:ext cx="3118401" cy="3806742"/>
          </a:xfrm>
        </p:spPr>
        <p:txBody>
          <a:bodyPr/>
          <a:lstStyle>
            <a:lvl1pPr marL="0" indent="0" algn="ctr">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070D1F7E-4D2F-1671-477C-A05BDBFBD59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4EA8952-BDD1-E4B0-96FE-5437228AE824}"/>
              </a:ext>
            </a:extLst>
          </p:cNvPr>
          <p:cNvSpPr>
            <a:spLocks noGrp="1"/>
          </p:cNvSpPr>
          <p:nvPr>
            <p:ph type="sldNum" sz="quarter" idx="12"/>
          </p:nvPr>
        </p:nvSpPr>
        <p:spPr/>
        <p:txBody>
          <a:bodyPr/>
          <a:lstStyle/>
          <a:p>
            <a:fld id="{B3CA9A9A-8F46-44DD-9838-73B050628A98}" type="slidenum">
              <a:rPr lang="en-US" smtClean="0"/>
              <a:t>‹#›</a:t>
            </a:fld>
            <a:endParaRPr lang="en-US" dirty="0"/>
          </a:p>
        </p:txBody>
      </p:sp>
      <p:grpSp>
        <p:nvGrpSpPr>
          <p:cNvPr id="8" name="Group 7">
            <a:extLst>
              <a:ext uri="{FF2B5EF4-FFF2-40B4-BE49-F238E27FC236}">
                <a16:creationId xmlns:a16="http://schemas.microsoft.com/office/drawing/2014/main" id="{7C3F3918-08D2-DC75-EA1C-841E5FBBABB1}"/>
              </a:ext>
            </a:extLst>
          </p:cNvPr>
          <p:cNvGrpSpPr/>
          <p:nvPr userDrawn="1"/>
        </p:nvGrpSpPr>
        <p:grpSpPr>
          <a:xfrm>
            <a:off x="2815" y="0"/>
            <a:ext cx="633823" cy="6858000"/>
            <a:chOff x="0" y="0"/>
            <a:chExt cx="633823" cy="6858000"/>
          </a:xfrm>
        </p:grpSpPr>
        <p:sp>
          <p:nvSpPr>
            <p:cNvPr id="9" name="Rectangle 8">
              <a:extLst>
                <a:ext uri="{FF2B5EF4-FFF2-40B4-BE49-F238E27FC236}">
                  <a16:creationId xmlns:a16="http://schemas.microsoft.com/office/drawing/2014/main" id="{A39FCD40-7D0C-D30E-9143-C856F2B8E6CE}"/>
                </a:ext>
              </a:extLst>
            </p:cNvPr>
            <p:cNvSpPr/>
            <p:nvPr/>
          </p:nvSpPr>
          <p:spPr>
            <a:xfrm>
              <a:off x="0" y="0"/>
              <a:ext cx="317606" cy="6858000"/>
            </a:xfrm>
            <a:prstGeom prst="rect">
              <a:avLst/>
            </a:prstGeom>
            <a:solidFill>
              <a:srgbClr val="1B3D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2E0D3096-4850-4048-35FC-B16A02DC0F3D}"/>
                </a:ext>
              </a:extLst>
            </p:cNvPr>
            <p:cNvSpPr/>
            <p:nvPr/>
          </p:nvSpPr>
          <p:spPr>
            <a:xfrm>
              <a:off x="317606" y="0"/>
              <a:ext cx="229374" cy="6858000"/>
            </a:xfrm>
            <a:prstGeom prst="rect">
              <a:avLst/>
            </a:prstGeom>
            <a:solidFill>
              <a:srgbClr val="0064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CD3D1BCF-BB38-38AC-6952-14DCD4B2A282}"/>
                </a:ext>
              </a:extLst>
            </p:cNvPr>
            <p:cNvSpPr/>
            <p:nvPr/>
          </p:nvSpPr>
          <p:spPr>
            <a:xfrm>
              <a:off x="546981" y="0"/>
              <a:ext cx="86842" cy="6858000"/>
            </a:xfrm>
            <a:prstGeom prst="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 name="Content Placeholder 3">
            <a:extLst>
              <a:ext uri="{FF2B5EF4-FFF2-40B4-BE49-F238E27FC236}">
                <a16:creationId xmlns:a16="http://schemas.microsoft.com/office/drawing/2014/main" id="{A05D125B-4ACB-05CC-A5A6-5AC2CD30455B}"/>
              </a:ext>
            </a:extLst>
          </p:cNvPr>
          <p:cNvSpPr>
            <a:spLocks noGrp="1"/>
          </p:cNvSpPr>
          <p:nvPr>
            <p:ph sz="half" idx="13" hasCustomPrompt="1"/>
          </p:nvPr>
        </p:nvSpPr>
        <p:spPr>
          <a:xfrm>
            <a:off x="4638242" y="2370221"/>
            <a:ext cx="3118400" cy="3806742"/>
          </a:xfrm>
        </p:spPr>
        <p:txBody>
          <a:bodyPr/>
          <a:lstStyle>
            <a:lvl1pPr marL="0" indent="0" algn="ctr">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2" name="Picture 11" descr="A picture containing icon&#10;&#10;Description automatically generated">
            <a:extLst>
              <a:ext uri="{FF2B5EF4-FFF2-40B4-BE49-F238E27FC236}">
                <a16:creationId xmlns:a16="http://schemas.microsoft.com/office/drawing/2014/main" id="{B9E48842-F1B8-435A-BE0F-568E570D6539}"/>
              </a:ext>
            </a:extLst>
          </p:cNvPr>
          <p:cNvPicPr>
            <a:picLocks noChangeAspect="1"/>
          </p:cNvPicPr>
          <p:nvPr userDrawn="1"/>
        </p:nvPicPr>
        <p:blipFill>
          <a:blip r:embed="rId2" cstate="hq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10108949" y="6462242"/>
            <a:ext cx="718508" cy="153340"/>
          </a:xfrm>
          <a:prstGeom prst="rect">
            <a:avLst/>
          </a:prstGeom>
        </p:spPr>
      </p:pic>
    </p:spTree>
    <p:extLst>
      <p:ext uri="{BB962C8B-B14F-4D97-AF65-F5344CB8AC3E}">
        <p14:creationId xmlns:p14="http://schemas.microsoft.com/office/powerpoint/2010/main" val="150205574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18" Type="http://schemas.openxmlformats.org/officeDocument/2006/relationships/slideLayout" Target="../slideLayouts/slideLayout57.xml"/><Relationship Id="rId3" Type="http://schemas.openxmlformats.org/officeDocument/2006/relationships/slideLayout" Target="../slideLayouts/slideLayout42.xml"/><Relationship Id="rId21" Type="http://schemas.openxmlformats.org/officeDocument/2006/relationships/image" Target="../media/image22.png"/><Relationship Id="rId7" Type="http://schemas.openxmlformats.org/officeDocument/2006/relationships/slideLayout" Target="../slideLayouts/slideLayout46.xml"/><Relationship Id="rId12" Type="http://schemas.openxmlformats.org/officeDocument/2006/relationships/slideLayout" Target="../slideLayouts/slideLayout51.xml"/><Relationship Id="rId17" Type="http://schemas.openxmlformats.org/officeDocument/2006/relationships/slideLayout" Target="../slideLayouts/slideLayout56.xml"/><Relationship Id="rId2" Type="http://schemas.openxmlformats.org/officeDocument/2006/relationships/slideLayout" Target="../slideLayouts/slideLayout41.xml"/><Relationship Id="rId16" Type="http://schemas.openxmlformats.org/officeDocument/2006/relationships/slideLayout" Target="../slideLayouts/slideLayout55.xml"/><Relationship Id="rId20" Type="http://schemas.openxmlformats.org/officeDocument/2006/relationships/theme" Target="../theme/theme2.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5" Type="http://schemas.openxmlformats.org/officeDocument/2006/relationships/slideLayout" Target="../slideLayouts/slideLayout54.xml"/><Relationship Id="rId10" Type="http://schemas.openxmlformats.org/officeDocument/2006/relationships/slideLayout" Target="../slideLayouts/slideLayout49.xml"/><Relationship Id="rId19" Type="http://schemas.openxmlformats.org/officeDocument/2006/relationships/slideLayout" Target="../slideLayouts/slideLayout58.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C607A0C-072E-F094-FF96-CE54275126A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F876BF9-5E80-E9CB-97CF-CBEE15ADAF5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PARAGRAPH HEADER</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6B3FF3E8-03C3-40FE-3F40-709D2891E45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bg1">
                    <a:lumMod val="50000"/>
                  </a:schemeClr>
                </a:solidFill>
              </a:defRPr>
            </a:lvl1pPr>
          </a:lstStyle>
          <a:p>
            <a:endParaRPr lang="en-US" dirty="0"/>
          </a:p>
        </p:txBody>
      </p:sp>
      <p:sp>
        <p:nvSpPr>
          <p:cNvPr id="6" name="Slide Number Placeholder 5">
            <a:extLst>
              <a:ext uri="{FF2B5EF4-FFF2-40B4-BE49-F238E27FC236}">
                <a16:creationId xmlns:a16="http://schemas.microsoft.com/office/drawing/2014/main" id="{D7E107EF-5F97-3754-85BB-90D59A1BD6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bg1">
                    <a:lumMod val="50000"/>
                  </a:schemeClr>
                </a:solidFill>
              </a:defRPr>
            </a:lvl1pPr>
          </a:lstStyle>
          <a:p>
            <a:fld id="{B3CA9A9A-8F46-44DD-9838-73B050628A98}" type="slidenum">
              <a:rPr lang="en-US" smtClean="0"/>
              <a:pPr/>
              <a:t>‹#›</a:t>
            </a:fld>
            <a:endParaRPr lang="en-US" dirty="0"/>
          </a:p>
        </p:txBody>
      </p:sp>
    </p:spTree>
    <p:extLst>
      <p:ext uri="{BB962C8B-B14F-4D97-AF65-F5344CB8AC3E}">
        <p14:creationId xmlns:p14="http://schemas.microsoft.com/office/powerpoint/2010/main" val="1105368150"/>
      </p:ext>
    </p:extLst>
  </p:cSld>
  <p:clrMap bg1="lt1" tx1="dk1" bg2="lt2" tx2="dk2" accent1="accent1" accent2="accent2" accent3="accent3" accent4="accent4" accent5="accent5" accent6="accent6" hlink="hlink" folHlink="folHlink"/>
  <p:sldLayoutIdLst>
    <p:sldLayoutId id="2147483722" r:id="rId1"/>
    <p:sldLayoutId id="2147483719" r:id="rId2"/>
    <p:sldLayoutId id="2147483721" r:id="rId3"/>
    <p:sldLayoutId id="2147483723" r:id="rId4"/>
    <p:sldLayoutId id="2147483720" r:id="rId5"/>
    <p:sldLayoutId id="2147483710" r:id="rId6"/>
    <p:sldLayoutId id="2147483671" r:id="rId7"/>
    <p:sldLayoutId id="2147483675" r:id="rId8"/>
    <p:sldLayoutId id="2147483672" r:id="rId9"/>
    <p:sldLayoutId id="2147483676" r:id="rId10"/>
    <p:sldLayoutId id="2147483673" r:id="rId11"/>
    <p:sldLayoutId id="2147483725" r:id="rId12"/>
    <p:sldLayoutId id="2147483678" r:id="rId13"/>
    <p:sldLayoutId id="2147483677" r:id="rId14"/>
    <p:sldLayoutId id="2147483724" r:id="rId15"/>
    <p:sldLayoutId id="2147483661" r:id="rId16"/>
    <p:sldLayoutId id="2147483662" r:id="rId17"/>
    <p:sldLayoutId id="2147483664" r:id="rId18"/>
    <p:sldLayoutId id="2147483665" r:id="rId19"/>
    <p:sldLayoutId id="2147483666" r:id="rId20"/>
    <p:sldLayoutId id="2147483667" r:id="rId21"/>
    <p:sldLayoutId id="2147483669" r:id="rId22"/>
    <p:sldLayoutId id="2147483668" r:id="rId23"/>
    <p:sldLayoutId id="2147483674" r:id="rId24"/>
    <p:sldLayoutId id="2147483679" r:id="rId25"/>
    <p:sldLayoutId id="2147483852" r:id="rId26"/>
    <p:sldLayoutId id="2147483690" r:id="rId27"/>
    <p:sldLayoutId id="2147483691" r:id="rId28"/>
    <p:sldLayoutId id="2147483692" r:id="rId29"/>
    <p:sldLayoutId id="2147483693" r:id="rId30"/>
    <p:sldLayoutId id="2147483694" r:id="rId31"/>
    <p:sldLayoutId id="2147483695" r:id="rId32"/>
    <p:sldLayoutId id="2147483696" r:id="rId33"/>
    <p:sldLayoutId id="2147483697" r:id="rId34"/>
    <p:sldLayoutId id="2147483698" r:id="rId35"/>
    <p:sldLayoutId id="2147483699" r:id="rId36"/>
    <p:sldLayoutId id="2147483718" r:id="rId37"/>
    <p:sldLayoutId id="2147483715" r:id="rId38"/>
    <p:sldLayoutId id="2147483853" r:id="rId39"/>
  </p:sldLayoutIdLst>
  <p:hf hdr="0" ftr="0" dt="0"/>
  <p:txStyles>
    <p:titleStyle>
      <a:lvl1pPr algn="l" defTabSz="914400" rtl="0" eaLnBrk="1" latinLnBrk="0" hangingPunct="1">
        <a:lnSpc>
          <a:spcPct val="90000"/>
        </a:lnSpc>
        <a:spcBef>
          <a:spcPct val="0"/>
        </a:spcBef>
        <a:buNone/>
        <a:defRPr sz="4400" b="1" kern="1200">
          <a:solidFill>
            <a:srgbClr val="1B3D6D"/>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000" b="0" kern="1200">
          <a:solidFill>
            <a:schemeClr val="tx2"/>
          </a:solidFill>
          <a:latin typeface="+mn-lt"/>
          <a:ea typeface="+mn-ea"/>
          <a:cs typeface="+mn-cs"/>
        </a:defRPr>
      </a:lvl1pPr>
      <a:lvl2pPr marL="349250" indent="-34925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2pPr>
      <a:lvl3pPr marL="577850" indent="-228600" algn="l" defTabSz="914400" rtl="0" eaLnBrk="1" latinLnBrk="0" hangingPunct="1">
        <a:lnSpc>
          <a:spcPct val="90000"/>
        </a:lnSpc>
        <a:spcBef>
          <a:spcPts val="500"/>
        </a:spcBef>
        <a:buFont typeface="Arial" panose="020B0604020202020204" pitchFamily="34" charset="0"/>
        <a:buChar char="•"/>
        <a:defRPr sz="1600" kern="1200">
          <a:solidFill>
            <a:schemeClr val="tx2"/>
          </a:solidFill>
          <a:latin typeface="+mn-lt"/>
          <a:ea typeface="+mn-ea"/>
          <a:cs typeface="+mn-cs"/>
        </a:defRPr>
      </a:lvl3pPr>
      <a:lvl4pPr marL="80645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4pPr>
      <a:lvl5pPr marL="1035050" indent="-228600" algn="l" defTabSz="914400" rtl="0" eaLnBrk="1" latinLnBrk="0" hangingPunct="1">
        <a:lnSpc>
          <a:spcPct val="90000"/>
        </a:lnSpc>
        <a:spcBef>
          <a:spcPts val="500"/>
        </a:spcBef>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 name="Footer Placeholder 9"/>
          <p:cNvSpPr>
            <a:spLocks noGrp="1"/>
          </p:cNvSpPr>
          <p:nvPr userDrawn="1">
            <p:ph type="ftr" sz="quarter" idx="3"/>
          </p:nvPr>
        </p:nvSpPr>
        <p:spPr>
          <a:xfrm>
            <a:off x="274319" y="5861304"/>
            <a:ext cx="11687557" cy="329184"/>
          </a:xfrm>
          <a:prstGeom prst="rect">
            <a:avLst/>
          </a:prstGeom>
        </p:spPr>
        <p:txBody>
          <a:bodyPr vert="horz" lIns="91440" tIns="0" rIns="91440" bIns="0" rtlCol="0" anchor="b" anchorCtr="0"/>
          <a:lstStyle>
            <a:lvl1pPr algn="l">
              <a:lnSpc>
                <a:spcPct val="90000"/>
              </a:lnSpc>
              <a:defRPr sz="800">
                <a:solidFill>
                  <a:schemeClr val="tx1"/>
                </a:solidFill>
                <a:latin typeface="+mn-lt"/>
              </a:defRPr>
            </a:lvl1pPr>
          </a:lstStyle>
          <a:p>
            <a:endParaRPr lang="en-US" dirty="0"/>
          </a:p>
        </p:txBody>
      </p:sp>
      <p:sp>
        <p:nvSpPr>
          <p:cNvPr id="5" name="Title Placeholder 4"/>
          <p:cNvSpPr>
            <a:spLocks noGrp="1"/>
          </p:cNvSpPr>
          <p:nvPr>
            <p:ph type="title"/>
          </p:nvPr>
        </p:nvSpPr>
        <p:spPr>
          <a:xfrm>
            <a:off x="274320" y="274320"/>
            <a:ext cx="11687556" cy="509451"/>
          </a:xfrm>
          <a:prstGeom prst="rect">
            <a:avLst/>
          </a:prstGeom>
        </p:spPr>
        <p:txBody>
          <a:bodyPr vert="horz" lIns="91440" tIns="45720" rIns="91440" bIns="45720" rtlCol="0" anchor="t">
            <a:normAutofit/>
          </a:bodyPr>
          <a:lstStyle/>
          <a:p>
            <a:r>
              <a:rPr lang="en-US"/>
              <a:t>Click to edit Master title style</a:t>
            </a:r>
          </a:p>
        </p:txBody>
      </p:sp>
      <p:sp>
        <p:nvSpPr>
          <p:cNvPr id="13" name="Rectangle 12">
            <a:extLst>
              <a:ext uri="{FF2B5EF4-FFF2-40B4-BE49-F238E27FC236}">
                <a16:creationId xmlns:a16="http://schemas.microsoft.com/office/drawing/2014/main" id="{EEB8AA72-F861-4F48-B7BB-CA009D559F6B}"/>
              </a:ext>
            </a:extLst>
          </p:cNvPr>
          <p:cNvSpPr/>
          <p:nvPr userDrawn="1"/>
        </p:nvSpPr>
        <p:spPr>
          <a:xfrm>
            <a:off x="0" y="6430137"/>
            <a:ext cx="12192000" cy="457200"/>
          </a:xfrm>
          <a:prstGeom prst="rect">
            <a:avLst/>
          </a:prstGeom>
          <a:solidFill>
            <a:schemeClr val="tx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Arial" charset="0"/>
            </a:endParaRPr>
          </a:p>
        </p:txBody>
      </p:sp>
      <p:sp>
        <p:nvSpPr>
          <p:cNvPr id="14" name="Slide Number Placeholder 1">
            <a:extLst>
              <a:ext uri="{FF2B5EF4-FFF2-40B4-BE49-F238E27FC236}">
                <a16:creationId xmlns:a16="http://schemas.microsoft.com/office/drawing/2014/main" id="{E2BA0DCA-2C41-2A48-A43D-25DAA1E0E03F}"/>
              </a:ext>
            </a:extLst>
          </p:cNvPr>
          <p:cNvSpPr>
            <a:spLocks noGrp="1"/>
          </p:cNvSpPr>
          <p:nvPr>
            <p:ph type="sldNum" sz="quarter" idx="4"/>
          </p:nvPr>
        </p:nvSpPr>
        <p:spPr>
          <a:xfrm>
            <a:off x="76200" y="6478361"/>
            <a:ext cx="404875" cy="365125"/>
          </a:xfrm>
          <a:prstGeom prst="rect">
            <a:avLst/>
          </a:prstGeom>
        </p:spPr>
        <p:txBody>
          <a:bodyPr vert="horz" lIns="91440" tIns="45720" rIns="91440" bIns="45720" rtlCol="0" anchor="ctr"/>
          <a:lstStyle>
            <a:lvl1pPr algn="ctr">
              <a:defRPr sz="900">
                <a:solidFill>
                  <a:schemeClr val="accent5"/>
                </a:solidFill>
              </a:defRPr>
            </a:lvl1pPr>
          </a:lstStyle>
          <a:p>
            <a:fld id="{59E3E2AC-ACB3-5544-BE29-32D30D23532C}" type="slidenum">
              <a:rPr lang="en-US" smtClean="0"/>
              <a:pPr/>
              <a:t>‹#›</a:t>
            </a:fld>
            <a:r>
              <a:rPr lang="en-US" dirty="0"/>
              <a:t> </a:t>
            </a:r>
          </a:p>
        </p:txBody>
      </p:sp>
      <p:cxnSp>
        <p:nvCxnSpPr>
          <p:cNvPr id="15" name="Straight Connector 14">
            <a:extLst>
              <a:ext uri="{FF2B5EF4-FFF2-40B4-BE49-F238E27FC236}">
                <a16:creationId xmlns:a16="http://schemas.microsoft.com/office/drawing/2014/main" id="{343C9150-2735-9D47-81D6-EF615CD98360}"/>
              </a:ext>
            </a:extLst>
          </p:cNvPr>
          <p:cNvCxnSpPr/>
          <p:nvPr userDrawn="1"/>
        </p:nvCxnSpPr>
        <p:spPr>
          <a:xfrm flipV="1">
            <a:off x="482591" y="6554289"/>
            <a:ext cx="0" cy="333049"/>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425385B5-476D-1646-98F9-0AB1ABF73BFF}"/>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10933176" y="6560639"/>
            <a:ext cx="1028700" cy="177800"/>
          </a:xfrm>
          <a:prstGeom prst="rect">
            <a:avLst/>
          </a:prstGeom>
        </p:spPr>
      </p:pic>
      <p:sp>
        <p:nvSpPr>
          <p:cNvPr id="17" name="Rectangle 16">
            <a:extLst>
              <a:ext uri="{FF2B5EF4-FFF2-40B4-BE49-F238E27FC236}">
                <a16:creationId xmlns:a16="http://schemas.microsoft.com/office/drawing/2014/main" id="{5BDC645D-4D48-A04B-81DC-38BB9238C679}"/>
              </a:ext>
            </a:extLst>
          </p:cNvPr>
          <p:cNvSpPr/>
          <p:nvPr userDrawn="1"/>
        </p:nvSpPr>
        <p:spPr>
          <a:xfrm>
            <a:off x="685800" y="6563239"/>
            <a:ext cx="3429000" cy="200055"/>
          </a:xfrm>
          <a:prstGeom prst="rect">
            <a:avLst/>
          </a:prstGeom>
        </p:spPr>
        <p:txBody>
          <a:bodyPr wrap="none" anchor="ctr" anchorCtr="0">
            <a:noAutofit/>
          </a:bodyPr>
          <a:lstStyle/>
          <a:p>
            <a:pPr eaLnBrk="0" hangingPunct="0"/>
            <a:r>
              <a:rPr lang="en-US" sz="700" kern="1200" dirty="0">
                <a:solidFill>
                  <a:schemeClr val="accent3"/>
                </a:solidFill>
                <a:latin typeface="Arial" charset="0"/>
                <a:ea typeface="+mn-ea"/>
                <a:cs typeface="Arial" charset="0"/>
              </a:rPr>
              <a:t>Copyright © 2020 Gallup, Inc. All rights reserved.</a:t>
            </a:r>
          </a:p>
        </p:txBody>
      </p:sp>
    </p:spTree>
    <p:extLst>
      <p:ext uri="{BB962C8B-B14F-4D97-AF65-F5344CB8AC3E}">
        <p14:creationId xmlns:p14="http://schemas.microsoft.com/office/powerpoint/2010/main" val="2981462857"/>
      </p:ext>
    </p:extLst>
  </p:cSld>
  <p:clrMap bg1="lt1" tx1="dk1" bg2="lt2" tx2="dk2" accent1="accent1" accent2="accent2" accent3="accent3" accent4="accent4" accent5="accent5" accent6="accent6" hlink="hlink" folHlink="folHlink"/>
  <p:sldLayoutIdLst>
    <p:sldLayoutId id="2147483828" r:id="rId1"/>
    <p:sldLayoutId id="2147483829" r:id="rId2"/>
    <p:sldLayoutId id="2147483830" r:id="rId3"/>
    <p:sldLayoutId id="2147483831" r:id="rId4"/>
    <p:sldLayoutId id="2147483832" r:id="rId5"/>
    <p:sldLayoutId id="2147483833" r:id="rId6"/>
    <p:sldLayoutId id="2147483834" r:id="rId7"/>
    <p:sldLayoutId id="2147483835" r:id="rId8"/>
    <p:sldLayoutId id="2147483836" r:id="rId9"/>
    <p:sldLayoutId id="2147483837" r:id="rId10"/>
    <p:sldLayoutId id="2147483838" r:id="rId11"/>
    <p:sldLayoutId id="2147483839" r:id="rId12"/>
    <p:sldLayoutId id="2147483840" r:id="rId13"/>
    <p:sldLayoutId id="2147483841" r:id="rId14"/>
    <p:sldLayoutId id="2147483842" r:id="rId15"/>
    <p:sldLayoutId id="2147483843" r:id="rId16"/>
    <p:sldLayoutId id="2147483844" r:id="rId17"/>
    <p:sldLayoutId id="2147483845" r:id="rId18"/>
    <p:sldLayoutId id="2147483846" r:id="rId19"/>
  </p:sldLayoutIdLst>
  <p:hf hdr="0" ftr="0" dt="0"/>
  <p:txStyles>
    <p:titleStyle>
      <a:lvl1pPr algn="l" rtl="0" eaLnBrk="0" fontAlgn="base" hangingPunct="0">
        <a:spcBef>
          <a:spcPct val="0"/>
        </a:spcBef>
        <a:spcAft>
          <a:spcPct val="0"/>
        </a:spcAft>
        <a:defRPr sz="2400">
          <a:solidFill>
            <a:schemeClr val="tx2"/>
          </a:solidFill>
          <a:latin typeface="+mj-lt"/>
          <a:ea typeface="+mj-ea"/>
          <a:cs typeface="+mj-cs"/>
        </a:defRPr>
      </a:lvl1pPr>
      <a:lvl2pPr algn="l" rtl="0" eaLnBrk="0" fontAlgn="base" hangingPunct="0">
        <a:spcBef>
          <a:spcPct val="0"/>
        </a:spcBef>
        <a:spcAft>
          <a:spcPct val="0"/>
        </a:spcAft>
        <a:defRPr sz="2800">
          <a:solidFill>
            <a:srgbClr val="61C250"/>
          </a:solidFill>
          <a:latin typeface="Georgia" pitchFamily="18" charset="0"/>
          <a:cs typeface="Arial" charset="0"/>
        </a:defRPr>
      </a:lvl2pPr>
      <a:lvl3pPr algn="l" rtl="0" eaLnBrk="0" fontAlgn="base" hangingPunct="0">
        <a:spcBef>
          <a:spcPct val="0"/>
        </a:spcBef>
        <a:spcAft>
          <a:spcPct val="0"/>
        </a:spcAft>
        <a:defRPr sz="2800">
          <a:solidFill>
            <a:srgbClr val="61C250"/>
          </a:solidFill>
          <a:latin typeface="Georgia" pitchFamily="18" charset="0"/>
          <a:cs typeface="Arial" charset="0"/>
        </a:defRPr>
      </a:lvl3pPr>
      <a:lvl4pPr algn="l" rtl="0" eaLnBrk="0" fontAlgn="base" hangingPunct="0">
        <a:spcBef>
          <a:spcPct val="0"/>
        </a:spcBef>
        <a:spcAft>
          <a:spcPct val="0"/>
        </a:spcAft>
        <a:defRPr sz="2800">
          <a:solidFill>
            <a:srgbClr val="61C250"/>
          </a:solidFill>
          <a:latin typeface="Georgia" pitchFamily="18" charset="0"/>
          <a:cs typeface="Arial" charset="0"/>
        </a:defRPr>
      </a:lvl4pPr>
      <a:lvl5pPr algn="l" rtl="0" eaLnBrk="0" fontAlgn="base" hangingPunct="0">
        <a:spcBef>
          <a:spcPct val="0"/>
        </a:spcBef>
        <a:spcAft>
          <a:spcPct val="0"/>
        </a:spcAft>
        <a:defRPr sz="2800">
          <a:solidFill>
            <a:srgbClr val="61C250"/>
          </a:solidFill>
          <a:latin typeface="Georgia" pitchFamily="18" charset="0"/>
          <a:cs typeface="Arial" charset="0"/>
        </a:defRPr>
      </a:lvl5pPr>
      <a:lvl6pPr marL="457200" algn="l" rtl="0" fontAlgn="base">
        <a:spcBef>
          <a:spcPct val="0"/>
        </a:spcBef>
        <a:spcAft>
          <a:spcPct val="0"/>
        </a:spcAft>
        <a:defRPr sz="2800">
          <a:solidFill>
            <a:srgbClr val="61C250"/>
          </a:solidFill>
          <a:latin typeface="Georgia" pitchFamily="18" charset="0"/>
          <a:cs typeface="Arial" charset="0"/>
        </a:defRPr>
      </a:lvl6pPr>
      <a:lvl7pPr marL="914400" algn="l" rtl="0" fontAlgn="base">
        <a:spcBef>
          <a:spcPct val="0"/>
        </a:spcBef>
        <a:spcAft>
          <a:spcPct val="0"/>
        </a:spcAft>
        <a:defRPr sz="2800">
          <a:solidFill>
            <a:srgbClr val="61C250"/>
          </a:solidFill>
          <a:latin typeface="Georgia" pitchFamily="18" charset="0"/>
          <a:cs typeface="Arial" charset="0"/>
        </a:defRPr>
      </a:lvl7pPr>
      <a:lvl8pPr marL="1371600" algn="l" rtl="0" fontAlgn="base">
        <a:spcBef>
          <a:spcPct val="0"/>
        </a:spcBef>
        <a:spcAft>
          <a:spcPct val="0"/>
        </a:spcAft>
        <a:defRPr sz="2800">
          <a:solidFill>
            <a:srgbClr val="61C250"/>
          </a:solidFill>
          <a:latin typeface="Georgia" pitchFamily="18" charset="0"/>
          <a:cs typeface="Arial" charset="0"/>
        </a:defRPr>
      </a:lvl8pPr>
      <a:lvl9pPr marL="1828800" algn="l" rtl="0" fontAlgn="base">
        <a:spcBef>
          <a:spcPct val="0"/>
        </a:spcBef>
        <a:spcAft>
          <a:spcPct val="0"/>
        </a:spcAft>
        <a:defRPr sz="2800">
          <a:solidFill>
            <a:srgbClr val="61C250"/>
          </a:solidFill>
          <a:latin typeface="Georgia" pitchFamily="18" charset="0"/>
          <a:cs typeface="Arial" charset="0"/>
        </a:defRPr>
      </a:lvl9pPr>
    </p:titleStyle>
    <p:bodyStyle>
      <a:lvl1pPr marL="342900" indent="-342900" algn="l" rtl="0" eaLnBrk="0" fontAlgn="base" hangingPunct="0">
        <a:spcBef>
          <a:spcPts val="600"/>
        </a:spcBef>
        <a:spcAft>
          <a:spcPct val="0"/>
        </a:spcAft>
        <a:buClrTx/>
        <a:buSzPct val="80000"/>
        <a:buFont typeface="Arial" panose="020B0604020202020204" pitchFamily="34" charset="0"/>
        <a:buChar char="•"/>
        <a:defRPr sz="2000">
          <a:solidFill>
            <a:schemeClr val="tx1"/>
          </a:solidFill>
          <a:latin typeface="+mn-lt"/>
          <a:ea typeface="+mn-ea"/>
          <a:cs typeface="+mn-cs"/>
        </a:defRPr>
      </a:lvl1pPr>
      <a:lvl2pPr marL="742950" indent="-285750" algn="l" rtl="0" eaLnBrk="0" fontAlgn="base" hangingPunct="0">
        <a:spcBef>
          <a:spcPts val="600"/>
        </a:spcBef>
        <a:spcAft>
          <a:spcPct val="0"/>
        </a:spcAft>
        <a:buClrTx/>
        <a:buFont typeface="Arial" charset="0"/>
        <a:buChar char="–"/>
        <a:defRPr sz="1800">
          <a:solidFill>
            <a:schemeClr val="tx1"/>
          </a:solidFill>
          <a:latin typeface="+mn-lt"/>
          <a:cs typeface="+mn-cs"/>
        </a:defRPr>
      </a:lvl2pPr>
      <a:lvl3pPr marL="1143000" indent="-228600" algn="l" rtl="0" eaLnBrk="0" fontAlgn="base" hangingPunct="0">
        <a:spcBef>
          <a:spcPts val="600"/>
        </a:spcBef>
        <a:spcAft>
          <a:spcPct val="0"/>
        </a:spcAft>
        <a:buClrTx/>
        <a:buSzPct val="80000"/>
        <a:buFont typeface="Arial" panose="020B0604020202020204" pitchFamily="34" charset="0"/>
        <a:buChar char="•"/>
        <a:defRPr sz="1600">
          <a:solidFill>
            <a:schemeClr val="tx1"/>
          </a:solidFill>
          <a:latin typeface="+mn-lt"/>
          <a:cs typeface="+mn-cs"/>
        </a:defRPr>
      </a:lvl3pPr>
      <a:lvl4pPr marL="1600200" indent="-228600" algn="l" rtl="0" eaLnBrk="0" fontAlgn="base" hangingPunct="0">
        <a:spcBef>
          <a:spcPts val="600"/>
        </a:spcBef>
        <a:spcAft>
          <a:spcPct val="0"/>
        </a:spcAft>
        <a:buClrTx/>
        <a:buFont typeface="Times" pitchFamily="18" charset="0"/>
        <a:buChar char="–"/>
        <a:defRPr sz="1400">
          <a:solidFill>
            <a:schemeClr val="tx1"/>
          </a:solidFill>
          <a:latin typeface="+mn-lt"/>
          <a:cs typeface="+mn-cs"/>
        </a:defRPr>
      </a:lvl4pPr>
      <a:lvl5pPr marL="2057400" indent="-228600" algn="l" rtl="0" eaLnBrk="0" fontAlgn="base" hangingPunct="0">
        <a:spcBef>
          <a:spcPts val="600"/>
        </a:spcBef>
        <a:spcAft>
          <a:spcPct val="0"/>
        </a:spcAft>
        <a:buClrTx/>
        <a:buFont typeface="Times" pitchFamily="18" charset="0"/>
        <a:buChar char="»"/>
        <a:defRPr sz="1200">
          <a:solidFill>
            <a:schemeClr val="tx1"/>
          </a:solidFill>
          <a:latin typeface="+mn-lt"/>
          <a:cs typeface="+mn-cs"/>
        </a:defRPr>
      </a:lvl5pPr>
      <a:lvl6pPr marL="2514600" indent="-228600" algn="l" rtl="0" fontAlgn="base">
        <a:spcBef>
          <a:spcPct val="20000"/>
        </a:spcBef>
        <a:spcAft>
          <a:spcPct val="0"/>
        </a:spcAft>
        <a:buFont typeface="Times" pitchFamily="18" charset="0"/>
        <a:buChar char="»"/>
        <a:defRPr sz="1400">
          <a:solidFill>
            <a:schemeClr val="bg2"/>
          </a:solidFill>
          <a:latin typeface="+mn-lt"/>
          <a:cs typeface="+mn-cs"/>
        </a:defRPr>
      </a:lvl6pPr>
      <a:lvl7pPr marL="2971800" indent="-228600" algn="l" rtl="0" fontAlgn="base">
        <a:spcBef>
          <a:spcPct val="20000"/>
        </a:spcBef>
        <a:spcAft>
          <a:spcPct val="0"/>
        </a:spcAft>
        <a:buFont typeface="Times" pitchFamily="18" charset="0"/>
        <a:buChar char="»"/>
        <a:defRPr sz="1400">
          <a:solidFill>
            <a:schemeClr val="bg2"/>
          </a:solidFill>
          <a:latin typeface="+mn-lt"/>
          <a:cs typeface="+mn-cs"/>
        </a:defRPr>
      </a:lvl7pPr>
      <a:lvl8pPr marL="3429000" indent="-228600" algn="l" rtl="0" fontAlgn="base">
        <a:spcBef>
          <a:spcPct val="20000"/>
        </a:spcBef>
        <a:spcAft>
          <a:spcPct val="0"/>
        </a:spcAft>
        <a:buFont typeface="Times" pitchFamily="18" charset="0"/>
        <a:buChar char="»"/>
        <a:defRPr sz="1400">
          <a:solidFill>
            <a:schemeClr val="bg2"/>
          </a:solidFill>
          <a:latin typeface="+mn-lt"/>
          <a:cs typeface="+mn-cs"/>
        </a:defRPr>
      </a:lvl8pPr>
      <a:lvl9pPr marL="3886200" indent="-228600" algn="l" rtl="0" fontAlgn="base">
        <a:spcBef>
          <a:spcPct val="20000"/>
        </a:spcBef>
        <a:spcAft>
          <a:spcPct val="0"/>
        </a:spcAft>
        <a:buFont typeface="Times" pitchFamily="18" charset="0"/>
        <a:buChar char="»"/>
        <a:defRPr sz="1400">
          <a:solidFill>
            <a:schemeClr val="bg2"/>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8" Type="http://schemas.openxmlformats.org/officeDocument/2006/relationships/chart" Target="../charts/chart6.xml"/><Relationship Id="rId3" Type="http://schemas.openxmlformats.org/officeDocument/2006/relationships/chart" Target="../charts/chart1.xml"/><Relationship Id="rId7" Type="http://schemas.openxmlformats.org/officeDocument/2006/relationships/chart" Target="../charts/chart5.xml"/><Relationship Id="rId2" Type="http://schemas.openxmlformats.org/officeDocument/2006/relationships/notesSlide" Target="../notesSlides/notesSlide9.xml"/><Relationship Id="rId1" Type="http://schemas.openxmlformats.org/officeDocument/2006/relationships/slideLayout" Target="../slideLayouts/slideLayout39.xml"/><Relationship Id="rId6" Type="http://schemas.openxmlformats.org/officeDocument/2006/relationships/chart" Target="../charts/chart4.xml"/><Relationship Id="rId5" Type="http://schemas.openxmlformats.org/officeDocument/2006/relationships/chart" Target="../charts/chart3.xml"/><Relationship Id="rId10" Type="http://schemas.openxmlformats.org/officeDocument/2006/relationships/chart" Target="../charts/chart8.xml"/><Relationship Id="rId4" Type="http://schemas.openxmlformats.org/officeDocument/2006/relationships/chart" Target="../charts/chart2.xml"/><Relationship Id="rId9" Type="http://schemas.openxmlformats.org/officeDocument/2006/relationships/chart" Target="../charts/char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a:extLst>
              <a:ext uri="{FF2B5EF4-FFF2-40B4-BE49-F238E27FC236}">
                <a16:creationId xmlns:a16="http://schemas.microsoft.com/office/drawing/2014/main" id="{9DF936BA-EA41-4FDD-AD8B-E754B5B45F89}"/>
              </a:ext>
            </a:extLst>
          </p:cNvPr>
          <p:cNvPicPr>
            <a:picLocks noGrp="1" noChangeAspect="1"/>
          </p:cNvPicPr>
          <p:nvPr>
            <p:ph type="pic" sz="quarter" idx="12"/>
          </p:nvPr>
        </p:nvPicPr>
        <p:blipFill>
          <a:blip r:embed="rId3">
            <a:alphaModFix amt="35000"/>
            <a:extLst>
              <a:ext uri="{28A0092B-C50C-407E-A947-70E740481C1C}">
                <a14:useLocalDpi xmlns:a14="http://schemas.microsoft.com/office/drawing/2010/main" val="0"/>
              </a:ext>
            </a:extLst>
          </a:blip>
          <a:srcRect t="7813" b="7813"/>
          <a:stretch>
            <a:fillRect/>
          </a:stretch>
        </p:blipFill>
        <p:spPr/>
      </p:pic>
      <p:sp>
        <p:nvSpPr>
          <p:cNvPr id="3" name="Title 2">
            <a:extLst>
              <a:ext uri="{FF2B5EF4-FFF2-40B4-BE49-F238E27FC236}">
                <a16:creationId xmlns:a16="http://schemas.microsoft.com/office/drawing/2014/main" id="{6280DE5A-D398-468E-91BD-A0C1EFA1FD67}"/>
              </a:ext>
            </a:extLst>
          </p:cNvPr>
          <p:cNvSpPr>
            <a:spLocks noGrp="1"/>
          </p:cNvSpPr>
          <p:nvPr>
            <p:ph type="ctrTitle"/>
          </p:nvPr>
        </p:nvSpPr>
        <p:spPr/>
        <p:txBody>
          <a:bodyPr>
            <a:normAutofit/>
          </a:bodyPr>
          <a:lstStyle/>
          <a:p>
            <a:r>
              <a:rPr lang="en-US"/>
              <a:t>ENGAGEMENT </a:t>
            </a:r>
            <a:r>
              <a:rPr lang="en-US" dirty="0"/>
              <a:t>TEAM MEETING </a:t>
            </a:r>
          </a:p>
        </p:txBody>
      </p:sp>
      <p:sp>
        <p:nvSpPr>
          <p:cNvPr id="4" name="Subtitle 3">
            <a:extLst>
              <a:ext uri="{FF2B5EF4-FFF2-40B4-BE49-F238E27FC236}">
                <a16:creationId xmlns:a16="http://schemas.microsoft.com/office/drawing/2014/main" id="{CF48DE17-F29C-4CE3-93BC-1EDC0D2612F1}"/>
              </a:ext>
            </a:extLst>
          </p:cNvPr>
          <p:cNvSpPr>
            <a:spLocks noGrp="1"/>
          </p:cNvSpPr>
          <p:nvPr>
            <p:ph type="subTitle" idx="1"/>
          </p:nvPr>
        </p:nvSpPr>
        <p:spPr>
          <a:xfrm>
            <a:off x="1058779" y="2934365"/>
            <a:ext cx="10106526" cy="1481387"/>
          </a:xfrm>
        </p:spPr>
        <p:txBody>
          <a:bodyPr>
            <a:normAutofit/>
          </a:bodyPr>
          <a:lstStyle/>
          <a:p>
            <a:r>
              <a:rPr lang="en-US" dirty="0"/>
              <a:t>Input date </a:t>
            </a:r>
          </a:p>
          <a:p>
            <a:endParaRPr lang="en-US" dirty="0"/>
          </a:p>
        </p:txBody>
      </p:sp>
      <p:pic>
        <p:nvPicPr>
          <p:cNvPr id="13" name="Picture 12" descr="Text&#10;&#10;Description automatically generated">
            <a:extLst>
              <a:ext uri="{FF2B5EF4-FFF2-40B4-BE49-F238E27FC236}">
                <a16:creationId xmlns:a16="http://schemas.microsoft.com/office/drawing/2014/main" id="{C746E015-C8F7-47B5-A125-8F88AD17F3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49887" y="5791621"/>
            <a:ext cx="4662293" cy="594489"/>
          </a:xfrm>
          <a:prstGeom prst="rect">
            <a:avLst/>
          </a:prstGeom>
        </p:spPr>
      </p:pic>
    </p:spTree>
    <p:extLst>
      <p:ext uri="{BB962C8B-B14F-4D97-AF65-F5344CB8AC3E}">
        <p14:creationId xmlns:p14="http://schemas.microsoft.com/office/powerpoint/2010/main" val="13399952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933A24-901F-9F44-68C7-8A63A681D815}"/>
              </a:ext>
            </a:extLst>
          </p:cNvPr>
          <p:cNvSpPr>
            <a:spLocks noGrp="1"/>
          </p:cNvSpPr>
          <p:nvPr>
            <p:ph type="title"/>
          </p:nvPr>
        </p:nvSpPr>
        <p:spPr/>
        <p:txBody>
          <a:bodyPr/>
          <a:lstStyle/>
          <a:p>
            <a:r>
              <a:rPr lang="en-US" dirty="0"/>
              <a:t>TEAM DISCUSSION </a:t>
            </a:r>
          </a:p>
        </p:txBody>
      </p:sp>
      <p:sp>
        <p:nvSpPr>
          <p:cNvPr id="3" name="Slide Number Placeholder 2">
            <a:extLst>
              <a:ext uri="{FF2B5EF4-FFF2-40B4-BE49-F238E27FC236}">
                <a16:creationId xmlns:a16="http://schemas.microsoft.com/office/drawing/2014/main" id="{75FA2271-A8FE-409F-9E72-ADE21A0C2886}"/>
              </a:ext>
            </a:extLst>
          </p:cNvPr>
          <p:cNvSpPr>
            <a:spLocks noGrp="1"/>
          </p:cNvSpPr>
          <p:nvPr>
            <p:ph type="sldNum" sz="quarter" idx="12"/>
          </p:nvPr>
        </p:nvSpPr>
        <p:spPr/>
        <p:txBody>
          <a:bodyPr/>
          <a:lstStyle/>
          <a:p>
            <a:fld id="{B3CA9A9A-8F46-44DD-9838-73B050628A98}" type="slidenum">
              <a:rPr lang="en-US" smtClean="0"/>
              <a:t>10</a:t>
            </a:fld>
            <a:endParaRPr lang="en-US" dirty="0"/>
          </a:p>
        </p:txBody>
      </p:sp>
      <p:sp>
        <p:nvSpPr>
          <p:cNvPr id="4" name="Content Placeholder 3">
            <a:extLst>
              <a:ext uri="{FF2B5EF4-FFF2-40B4-BE49-F238E27FC236}">
                <a16:creationId xmlns:a16="http://schemas.microsoft.com/office/drawing/2014/main" id="{30813937-22F9-0546-A65E-47904E74EB9D}"/>
              </a:ext>
            </a:extLst>
          </p:cNvPr>
          <p:cNvSpPr>
            <a:spLocks noGrp="1"/>
          </p:cNvSpPr>
          <p:nvPr>
            <p:ph sz="quarter" idx="13"/>
          </p:nvPr>
        </p:nvSpPr>
        <p:spPr/>
        <p:txBody>
          <a:bodyPr/>
          <a:lstStyle/>
          <a:p>
            <a:r>
              <a:rPr lang="en-US" b="1" dirty="0">
                <a:solidFill>
                  <a:srgbClr val="0070C0"/>
                </a:solidFill>
              </a:rPr>
              <a:t>OVERALL SCORES</a:t>
            </a:r>
          </a:p>
          <a:p>
            <a:pPr marL="342900" indent="-342900">
              <a:buFont typeface="Arial" panose="020B0604020202020204" pitchFamily="34" charset="0"/>
              <a:buChar char="•"/>
            </a:pPr>
            <a:r>
              <a:rPr lang="en-US" dirty="0">
                <a:solidFill>
                  <a:schemeClr val="bg2">
                    <a:lumMod val="25000"/>
                  </a:schemeClr>
                </a:solidFill>
              </a:rPr>
              <a:t>Do our scores resonate with you?  Why or why not?</a:t>
            </a:r>
          </a:p>
          <a:p>
            <a:pPr marL="342900" indent="-342900">
              <a:buFont typeface="Arial" panose="020B0604020202020204" pitchFamily="34" charset="0"/>
              <a:buChar char="•"/>
            </a:pPr>
            <a:r>
              <a:rPr lang="en-US" dirty="0">
                <a:solidFill>
                  <a:schemeClr val="bg2">
                    <a:lumMod val="25000"/>
                  </a:schemeClr>
                </a:solidFill>
              </a:rPr>
              <a:t>Were there any surprises or ‘ah-ha’ moments?</a:t>
            </a:r>
          </a:p>
          <a:p>
            <a:endParaRPr lang="en-US" dirty="0">
              <a:solidFill>
                <a:schemeClr val="bg2">
                  <a:lumMod val="25000"/>
                </a:schemeClr>
              </a:solidFill>
            </a:endParaRPr>
          </a:p>
          <a:p>
            <a:r>
              <a:rPr lang="en-US" b="1" dirty="0">
                <a:solidFill>
                  <a:srgbClr val="0070C0"/>
                </a:solidFill>
              </a:rPr>
              <a:t>AREAS OF STRENGTH </a:t>
            </a:r>
          </a:p>
          <a:p>
            <a:pPr marL="342900" indent="-342900">
              <a:buFont typeface="Arial" panose="020B0604020202020204" pitchFamily="34" charset="0"/>
              <a:buChar char="•"/>
            </a:pPr>
            <a:r>
              <a:rPr lang="en-US" sz="2000" b="0" i="0" u="none" strike="noStrike" baseline="0" dirty="0">
                <a:solidFill>
                  <a:srgbClr val="404041"/>
                </a:solidFill>
              </a:rPr>
              <a:t>How does this item help your team be successful? </a:t>
            </a:r>
          </a:p>
          <a:p>
            <a:pPr marL="342900" indent="-342900">
              <a:buFont typeface="Arial" panose="020B0604020202020204" pitchFamily="34" charset="0"/>
              <a:buChar char="•"/>
            </a:pPr>
            <a:r>
              <a:rPr lang="en-US" sz="2000" b="0" i="0" u="none" strike="noStrike" baseline="0" dirty="0">
                <a:solidFill>
                  <a:srgbClr val="404041"/>
                </a:solidFill>
              </a:rPr>
              <a:t>What are you and the team consciously doing to make this item strong? </a:t>
            </a:r>
          </a:p>
          <a:p>
            <a:endParaRPr lang="en-US" dirty="0">
              <a:solidFill>
                <a:schemeClr val="bg2">
                  <a:lumMod val="25000"/>
                </a:schemeClr>
              </a:solidFill>
            </a:endParaRPr>
          </a:p>
          <a:p>
            <a:r>
              <a:rPr lang="en-US" b="1" dirty="0">
                <a:solidFill>
                  <a:srgbClr val="0070C0"/>
                </a:solidFill>
              </a:rPr>
              <a:t>AREAS OF OPPORTUNITY </a:t>
            </a:r>
          </a:p>
          <a:p>
            <a:pPr marL="342900" indent="-342900">
              <a:buFont typeface="Arial" panose="020B0604020202020204" pitchFamily="34" charset="0"/>
              <a:buChar char="•"/>
            </a:pPr>
            <a:r>
              <a:rPr lang="en-US" sz="2000" b="0" i="0" u="none" strike="noStrike" baseline="0" dirty="0">
                <a:solidFill>
                  <a:srgbClr val="404041"/>
                </a:solidFill>
              </a:rPr>
              <a:t>How do these items limit the team’s effectiveness? </a:t>
            </a:r>
          </a:p>
          <a:p>
            <a:pPr marL="342900" indent="-342900">
              <a:buFont typeface="Arial" panose="020B0604020202020204" pitchFamily="34" charset="0"/>
              <a:buChar char="•"/>
            </a:pPr>
            <a:r>
              <a:rPr lang="en-US" sz="2000" b="0" i="0" u="none" strike="noStrike" baseline="0" dirty="0">
                <a:solidFill>
                  <a:srgbClr val="404041"/>
                </a:solidFill>
              </a:rPr>
              <a:t>What should the team do more of to increase these scores?  </a:t>
            </a:r>
          </a:p>
          <a:p>
            <a:endParaRPr lang="en-US" b="1" dirty="0">
              <a:solidFill>
                <a:srgbClr val="0070C0"/>
              </a:solidFill>
            </a:endParaRPr>
          </a:p>
        </p:txBody>
      </p:sp>
    </p:spTree>
    <p:extLst>
      <p:ext uri="{BB962C8B-B14F-4D97-AF65-F5344CB8AC3E}">
        <p14:creationId xmlns:p14="http://schemas.microsoft.com/office/powerpoint/2010/main" val="8542265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E932A-8B12-AD61-F967-B1F5E53CF6EB}"/>
              </a:ext>
            </a:extLst>
          </p:cNvPr>
          <p:cNvSpPr>
            <a:spLocks noGrp="1"/>
          </p:cNvSpPr>
          <p:nvPr>
            <p:ph type="title"/>
          </p:nvPr>
        </p:nvSpPr>
        <p:spPr/>
        <p:txBody>
          <a:bodyPr/>
          <a:lstStyle/>
          <a:p>
            <a:r>
              <a:rPr lang="en-US" dirty="0"/>
              <a:t>GOAL SETTING 	</a:t>
            </a:r>
          </a:p>
        </p:txBody>
      </p:sp>
      <p:sp>
        <p:nvSpPr>
          <p:cNvPr id="3" name="Slide Number Placeholder 2">
            <a:extLst>
              <a:ext uri="{FF2B5EF4-FFF2-40B4-BE49-F238E27FC236}">
                <a16:creationId xmlns:a16="http://schemas.microsoft.com/office/drawing/2014/main" id="{E9D9FDFD-018D-DC99-DE09-4E32B8126979}"/>
              </a:ext>
            </a:extLst>
          </p:cNvPr>
          <p:cNvSpPr>
            <a:spLocks noGrp="1"/>
          </p:cNvSpPr>
          <p:nvPr>
            <p:ph type="sldNum" sz="quarter" idx="12"/>
          </p:nvPr>
        </p:nvSpPr>
        <p:spPr/>
        <p:txBody>
          <a:bodyPr/>
          <a:lstStyle/>
          <a:p>
            <a:fld id="{B3CA9A9A-8F46-44DD-9838-73B050628A98}" type="slidenum">
              <a:rPr lang="en-US" smtClean="0"/>
              <a:t>11</a:t>
            </a:fld>
            <a:endParaRPr lang="en-US" dirty="0"/>
          </a:p>
        </p:txBody>
      </p:sp>
      <p:sp>
        <p:nvSpPr>
          <p:cNvPr id="4" name="Content Placeholder 3">
            <a:extLst>
              <a:ext uri="{FF2B5EF4-FFF2-40B4-BE49-F238E27FC236}">
                <a16:creationId xmlns:a16="http://schemas.microsoft.com/office/drawing/2014/main" id="{832CFEF9-013A-9149-C69D-3CDD49AE183A}"/>
              </a:ext>
            </a:extLst>
          </p:cNvPr>
          <p:cNvSpPr>
            <a:spLocks noGrp="1"/>
          </p:cNvSpPr>
          <p:nvPr>
            <p:ph sz="quarter" idx="13"/>
          </p:nvPr>
        </p:nvSpPr>
        <p:spPr/>
        <p:txBody>
          <a:bodyPr>
            <a:normAutofit lnSpcReduction="10000"/>
          </a:bodyPr>
          <a:lstStyle/>
          <a:p>
            <a:r>
              <a:rPr lang="en-US" sz="2200" dirty="0">
                <a:solidFill>
                  <a:schemeClr val="bg2">
                    <a:lumMod val="25000"/>
                  </a:schemeClr>
                </a:solidFill>
                <a:cs typeface="Times New Roman" panose="02020603050405020304" pitchFamily="18" charset="0"/>
              </a:rPr>
              <a:t>Work together as a team to s</a:t>
            </a:r>
            <a:r>
              <a:rPr lang="en-US" sz="2200" b="0" i="0" u="none" strike="noStrike" baseline="0" dirty="0">
                <a:solidFill>
                  <a:schemeClr val="bg2">
                    <a:lumMod val="25000"/>
                  </a:schemeClr>
                </a:solidFill>
              </a:rPr>
              <a:t>elect an engagement goal and </a:t>
            </a:r>
            <a:r>
              <a:rPr lang="en-US" sz="2200" dirty="0">
                <a:solidFill>
                  <a:schemeClr val="bg2">
                    <a:lumMod val="25000"/>
                  </a:schemeClr>
                </a:solidFill>
              </a:rPr>
              <a:t>b</a:t>
            </a:r>
            <a:r>
              <a:rPr lang="en-US" sz="2200" b="0" i="0" u="none" strike="noStrike" baseline="0" dirty="0">
                <a:solidFill>
                  <a:schemeClr val="bg2">
                    <a:lumMod val="25000"/>
                  </a:schemeClr>
                </a:solidFill>
              </a:rPr>
              <a:t>rainstorm the actions necessary to accomplish goal</a:t>
            </a:r>
          </a:p>
          <a:p>
            <a:endParaRPr lang="en-US" dirty="0">
              <a:solidFill>
                <a:srgbClr val="000000"/>
              </a:solidFill>
            </a:endParaRPr>
          </a:p>
          <a:p>
            <a:r>
              <a:rPr lang="en-US" sz="2200" b="1" i="0" u="none" strike="noStrike" baseline="0" dirty="0">
                <a:solidFill>
                  <a:srgbClr val="0070C0"/>
                </a:solidFill>
              </a:rPr>
              <a:t>BRAINSTORMING </a:t>
            </a:r>
          </a:p>
          <a:p>
            <a:pPr marL="342900" indent="-342900">
              <a:buFont typeface="Arial" panose="020B0604020202020204" pitchFamily="34" charset="0"/>
              <a:buChar char="•"/>
            </a:pPr>
            <a:r>
              <a:rPr lang="en-US" sz="2200" b="0" i="0" u="none" strike="noStrike" baseline="0" dirty="0">
                <a:solidFill>
                  <a:srgbClr val="202020"/>
                </a:solidFill>
              </a:rPr>
              <a:t>Which engagement item do you think we should focus on to help our team improve?</a:t>
            </a:r>
          </a:p>
          <a:p>
            <a:pPr marL="342900" indent="-342900">
              <a:buFont typeface="Arial" panose="020B0604020202020204" pitchFamily="34" charset="0"/>
              <a:buChar char="•"/>
            </a:pPr>
            <a:r>
              <a:rPr lang="en-US" sz="2200" b="0" i="0" u="none" strike="noStrike" baseline="0" dirty="0">
                <a:solidFill>
                  <a:srgbClr val="202020"/>
                </a:solidFill>
              </a:rPr>
              <a:t>What goals could we set to help us impact that </a:t>
            </a:r>
            <a:r>
              <a:rPr lang="en-US" sz="2200" dirty="0">
                <a:solidFill>
                  <a:srgbClr val="202020"/>
                </a:solidFill>
              </a:rPr>
              <a:t>area of engagement?</a:t>
            </a:r>
            <a:r>
              <a:rPr lang="en-US" sz="2200" b="0" i="0" u="none" strike="noStrike" baseline="0" dirty="0">
                <a:solidFill>
                  <a:srgbClr val="202020"/>
                </a:solidFill>
              </a:rPr>
              <a:t> </a:t>
            </a:r>
          </a:p>
          <a:p>
            <a:pPr marL="342900" indent="-342900">
              <a:buFont typeface="Arial" panose="020B0604020202020204" pitchFamily="34" charset="0"/>
              <a:buChar char="•"/>
            </a:pPr>
            <a:r>
              <a:rPr lang="en-US" sz="2200" b="0" i="0" u="none" strike="noStrike" baseline="0" dirty="0">
                <a:solidFill>
                  <a:srgbClr val="202020"/>
                </a:solidFill>
              </a:rPr>
              <a:t>How can we all </a:t>
            </a:r>
            <a:r>
              <a:rPr lang="en-US" sz="2200" dirty="0">
                <a:solidFill>
                  <a:srgbClr val="202020"/>
                </a:solidFill>
              </a:rPr>
              <a:t>contribute? </a:t>
            </a:r>
          </a:p>
          <a:p>
            <a:r>
              <a:rPr lang="en-US" sz="2200" b="1" dirty="0">
                <a:effectLst/>
                <a:ea typeface="Calibri" panose="020F0502020204030204" pitchFamily="34" charset="0"/>
                <a:cs typeface="Times New Roman" panose="02020603050405020304" pitchFamily="18" charset="0"/>
              </a:rPr>
              <a:t> </a:t>
            </a:r>
          </a:p>
          <a:p>
            <a:r>
              <a:rPr lang="en-US" sz="2200" b="1" dirty="0">
                <a:solidFill>
                  <a:srgbClr val="0070C0"/>
                </a:solidFill>
                <a:ea typeface="Calibri" panose="020F0502020204030204" pitchFamily="34" charset="0"/>
                <a:cs typeface="Times New Roman" panose="02020603050405020304" pitchFamily="18" charset="0"/>
              </a:rPr>
              <a:t>GOAL SETTING</a:t>
            </a:r>
          </a:p>
          <a:p>
            <a:pPr marL="342900" indent="-342900">
              <a:buFont typeface="Arial" panose="020B0604020202020204" pitchFamily="34" charset="0"/>
              <a:buChar char="•"/>
            </a:pPr>
            <a:r>
              <a:rPr lang="en-US" sz="2200" dirty="0">
                <a:solidFill>
                  <a:schemeClr val="bg2">
                    <a:lumMod val="25000"/>
                  </a:schemeClr>
                </a:solidFill>
                <a:effectLst/>
                <a:ea typeface="Calibri" panose="020F0502020204030204" pitchFamily="34" charset="0"/>
                <a:cs typeface="Times New Roman" panose="02020603050405020304" pitchFamily="18" charset="0"/>
              </a:rPr>
              <a:t>Explore possible goals and determine which resonates with the team </a:t>
            </a:r>
            <a:r>
              <a:rPr lang="en-US" sz="2200" dirty="0">
                <a:solidFill>
                  <a:schemeClr val="bg2">
                    <a:lumMod val="25000"/>
                  </a:schemeClr>
                </a:solidFill>
                <a:ea typeface="Calibri" panose="020F0502020204030204" pitchFamily="34" charset="0"/>
                <a:cs typeface="Times New Roman" panose="02020603050405020304" pitchFamily="18" charset="0"/>
              </a:rPr>
              <a:t>most.  </a:t>
            </a:r>
          </a:p>
          <a:p>
            <a:r>
              <a:rPr lang="en-US" sz="2200" dirty="0">
                <a:solidFill>
                  <a:schemeClr val="bg2">
                    <a:lumMod val="25000"/>
                  </a:schemeClr>
                </a:solidFill>
                <a:effectLst/>
                <a:ea typeface="Calibri" panose="020F0502020204030204" pitchFamily="34" charset="0"/>
                <a:cs typeface="Times New Roman" panose="02020603050405020304" pitchFamily="18" charset="0"/>
              </a:rPr>
              <a:t> </a:t>
            </a:r>
          </a:p>
          <a:p>
            <a:endParaRPr lang="en-US" dirty="0"/>
          </a:p>
        </p:txBody>
      </p:sp>
    </p:spTree>
    <p:extLst>
      <p:ext uri="{BB962C8B-B14F-4D97-AF65-F5344CB8AC3E}">
        <p14:creationId xmlns:p14="http://schemas.microsoft.com/office/powerpoint/2010/main" val="6594435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2F493-CB34-CCCA-E031-03391B0F5C8D}"/>
              </a:ext>
            </a:extLst>
          </p:cNvPr>
          <p:cNvSpPr>
            <a:spLocks noGrp="1"/>
          </p:cNvSpPr>
          <p:nvPr>
            <p:ph type="title"/>
          </p:nvPr>
        </p:nvSpPr>
        <p:spPr/>
        <p:txBody>
          <a:bodyPr/>
          <a:lstStyle/>
          <a:p>
            <a:r>
              <a:rPr lang="en-US" dirty="0"/>
              <a:t>NEXT STEPS </a:t>
            </a:r>
          </a:p>
        </p:txBody>
      </p:sp>
      <p:sp>
        <p:nvSpPr>
          <p:cNvPr id="3" name="Slide Number Placeholder 2">
            <a:extLst>
              <a:ext uri="{FF2B5EF4-FFF2-40B4-BE49-F238E27FC236}">
                <a16:creationId xmlns:a16="http://schemas.microsoft.com/office/drawing/2014/main" id="{9DAA6850-1649-8C59-E76C-E6A9685D9D49}"/>
              </a:ext>
            </a:extLst>
          </p:cNvPr>
          <p:cNvSpPr>
            <a:spLocks noGrp="1"/>
          </p:cNvSpPr>
          <p:nvPr>
            <p:ph type="sldNum" sz="quarter" idx="12"/>
          </p:nvPr>
        </p:nvSpPr>
        <p:spPr/>
        <p:txBody>
          <a:bodyPr/>
          <a:lstStyle/>
          <a:p>
            <a:fld id="{B3CA9A9A-8F46-44DD-9838-73B050628A98}" type="slidenum">
              <a:rPr lang="en-US" smtClean="0"/>
              <a:t>12</a:t>
            </a:fld>
            <a:endParaRPr lang="en-US" dirty="0"/>
          </a:p>
        </p:txBody>
      </p:sp>
      <p:sp>
        <p:nvSpPr>
          <p:cNvPr id="4" name="Content Placeholder 3">
            <a:extLst>
              <a:ext uri="{FF2B5EF4-FFF2-40B4-BE49-F238E27FC236}">
                <a16:creationId xmlns:a16="http://schemas.microsoft.com/office/drawing/2014/main" id="{1D319C85-8B86-8E15-7438-B325B0033CAA}"/>
              </a:ext>
            </a:extLst>
          </p:cNvPr>
          <p:cNvSpPr>
            <a:spLocks noGrp="1"/>
          </p:cNvSpPr>
          <p:nvPr>
            <p:ph sz="quarter" idx="13"/>
          </p:nvPr>
        </p:nvSpPr>
        <p:spPr/>
        <p:txBody>
          <a:bodyPr/>
          <a:lstStyle/>
          <a:p>
            <a:r>
              <a:rPr lang="en-US" b="1" dirty="0">
                <a:solidFill>
                  <a:srgbClr val="0070C0"/>
                </a:solidFill>
              </a:rPr>
              <a:t>TEAM COMMITMENT TO ENGAGEMENT </a:t>
            </a:r>
          </a:p>
          <a:p>
            <a:pPr marL="342900" indent="-342900">
              <a:buFont typeface="Arial" panose="020B0604020202020204" pitchFamily="34" charset="0"/>
              <a:buChar char="•"/>
            </a:pPr>
            <a:r>
              <a:rPr lang="en-US" dirty="0">
                <a:solidFill>
                  <a:schemeClr val="bg2">
                    <a:lumMod val="25000"/>
                  </a:schemeClr>
                </a:solidFill>
              </a:rPr>
              <a:t>Team goal progress added to team meeting agenda </a:t>
            </a:r>
          </a:p>
          <a:p>
            <a:pPr marL="920750" lvl="2" indent="-342900">
              <a:buFont typeface="Courier New" panose="02070309020205020404" pitchFamily="49" charset="0"/>
              <a:buChar char="o"/>
            </a:pPr>
            <a:r>
              <a:rPr lang="en-US" sz="2000" dirty="0">
                <a:solidFill>
                  <a:schemeClr val="bg2">
                    <a:lumMod val="25000"/>
                  </a:schemeClr>
                </a:solidFill>
              </a:rPr>
              <a:t>How have we all contributed to accomplishing our goal </a:t>
            </a:r>
          </a:p>
          <a:p>
            <a:endParaRPr lang="en-US" dirty="0">
              <a:solidFill>
                <a:schemeClr val="bg2">
                  <a:lumMod val="25000"/>
                </a:schemeClr>
              </a:solidFill>
            </a:endParaRPr>
          </a:p>
          <a:p>
            <a:r>
              <a:rPr lang="en-US" b="1" dirty="0">
                <a:solidFill>
                  <a:srgbClr val="0070C0"/>
                </a:solidFill>
              </a:rPr>
              <a:t>SHARING TEAM PROGRESS </a:t>
            </a:r>
          </a:p>
          <a:p>
            <a:pPr marL="342900" indent="-342900">
              <a:buFont typeface="Arial" panose="020B0604020202020204" pitchFamily="34" charset="0"/>
              <a:buChar char="•"/>
            </a:pPr>
            <a:r>
              <a:rPr lang="en-US" dirty="0">
                <a:solidFill>
                  <a:schemeClr val="bg2">
                    <a:lumMod val="25000"/>
                  </a:schemeClr>
                </a:solidFill>
              </a:rPr>
              <a:t>Accountable to sharing goal progress with my immediate supervisors </a:t>
            </a:r>
          </a:p>
          <a:p>
            <a:endParaRPr lang="en-US" b="1" dirty="0">
              <a:solidFill>
                <a:srgbClr val="0070C0"/>
              </a:solidFill>
            </a:endParaRPr>
          </a:p>
          <a:p>
            <a:r>
              <a:rPr lang="en-US" b="1" dirty="0">
                <a:solidFill>
                  <a:srgbClr val="0070C0"/>
                </a:solidFill>
              </a:rPr>
              <a:t>ON-GOING CONVERSATIONS</a:t>
            </a:r>
          </a:p>
          <a:p>
            <a:pPr marL="342900" indent="-342900">
              <a:buFont typeface="Arial" panose="020B0604020202020204" pitchFamily="34" charset="0"/>
              <a:buChar char="•"/>
            </a:pPr>
            <a:r>
              <a:rPr lang="en-US" dirty="0">
                <a:solidFill>
                  <a:schemeClr val="bg2">
                    <a:lumMod val="25000"/>
                  </a:schemeClr>
                </a:solidFill>
              </a:rPr>
              <a:t>Making engagement part of what we do everyday</a:t>
            </a:r>
          </a:p>
          <a:p>
            <a:endParaRPr lang="en-US" dirty="0">
              <a:solidFill>
                <a:schemeClr val="bg2">
                  <a:lumMod val="25000"/>
                </a:schemeClr>
              </a:solidFill>
            </a:endParaRPr>
          </a:p>
          <a:p>
            <a:endParaRPr lang="en-US" dirty="0"/>
          </a:p>
        </p:txBody>
      </p:sp>
    </p:spTree>
    <p:extLst>
      <p:ext uri="{BB962C8B-B14F-4D97-AF65-F5344CB8AC3E}">
        <p14:creationId xmlns:p14="http://schemas.microsoft.com/office/powerpoint/2010/main" val="35291541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7D47B7C-E3B1-BCB7-7EAD-28A3BEED2EC2}"/>
              </a:ext>
            </a:extLst>
          </p:cNvPr>
          <p:cNvSpPr>
            <a:spLocks noGrp="1"/>
          </p:cNvSpPr>
          <p:nvPr>
            <p:ph type="sldNum" sz="quarter" idx="12"/>
          </p:nvPr>
        </p:nvSpPr>
        <p:spPr/>
        <p:txBody>
          <a:bodyPr/>
          <a:lstStyle/>
          <a:p>
            <a:fld id="{B3CA9A9A-8F46-44DD-9838-73B050628A98}" type="slidenum">
              <a:rPr lang="en-US" smtClean="0"/>
              <a:t>13</a:t>
            </a:fld>
            <a:endParaRPr lang="en-US" dirty="0"/>
          </a:p>
        </p:txBody>
      </p:sp>
      <p:sp>
        <p:nvSpPr>
          <p:cNvPr id="3" name="Title 2">
            <a:extLst>
              <a:ext uri="{FF2B5EF4-FFF2-40B4-BE49-F238E27FC236}">
                <a16:creationId xmlns:a16="http://schemas.microsoft.com/office/drawing/2014/main" id="{4C01B747-2023-4731-71D5-6E28D93E0C2D}"/>
              </a:ext>
            </a:extLst>
          </p:cNvPr>
          <p:cNvSpPr>
            <a:spLocks noGrp="1"/>
          </p:cNvSpPr>
          <p:nvPr>
            <p:ph type="title"/>
          </p:nvPr>
        </p:nvSpPr>
        <p:spPr/>
        <p:txBody>
          <a:bodyPr/>
          <a:lstStyle/>
          <a:p>
            <a:r>
              <a:rPr lang="en-US" dirty="0"/>
              <a:t>QUESTIONS</a:t>
            </a:r>
          </a:p>
        </p:txBody>
      </p:sp>
    </p:spTree>
    <p:extLst>
      <p:ext uri="{BB962C8B-B14F-4D97-AF65-F5344CB8AC3E}">
        <p14:creationId xmlns:p14="http://schemas.microsoft.com/office/powerpoint/2010/main" val="25144033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9034863-A8C4-1950-6E05-6A6075B3C128}"/>
              </a:ext>
            </a:extLst>
          </p:cNvPr>
          <p:cNvSpPr>
            <a:spLocks noGrp="1"/>
          </p:cNvSpPr>
          <p:nvPr>
            <p:ph type="title"/>
          </p:nvPr>
        </p:nvSpPr>
        <p:spPr/>
        <p:txBody>
          <a:bodyPr/>
          <a:lstStyle/>
          <a:p>
            <a:r>
              <a:rPr lang="en-US" dirty="0"/>
              <a:t>AGENDA</a:t>
            </a:r>
          </a:p>
        </p:txBody>
      </p:sp>
      <p:sp>
        <p:nvSpPr>
          <p:cNvPr id="7" name="Content Placeholder 6">
            <a:extLst>
              <a:ext uri="{FF2B5EF4-FFF2-40B4-BE49-F238E27FC236}">
                <a16:creationId xmlns:a16="http://schemas.microsoft.com/office/drawing/2014/main" id="{835064AB-3173-9BB8-4ECB-3BDA4AD67359}"/>
              </a:ext>
            </a:extLst>
          </p:cNvPr>
          <p:cNvSpPr>
            <a:spLocks noGrp="1"/>
          </p:cNvSpPr>
          <p:nvPr>
            <p:ph idx="1"/>
          </p:nvPr>
        </p:nvSpPr>
        <p:spPr/>
        <p:txBody>
          <a:bodyPr/>
          <a:lstStyle/>
          <a:p>
            <a:pPr marL="457200" indent="-457200">
              <a:buClr>
                <a:schemeClr val="bg2">
                  <a:lumMod val="25000"/>
                </a:schemeClr>
              </a:buClr>
              <a:buFont typeface="+mj-lt"/>
              <a:buAutoNum type="arabicPeriod"/>
            </a:pPr>
            <a:r>
              <a:rPr lang="en-US" sz="2400" b="0" dirty="0">
                <a:solidFill>
                  <a:schemeClr val="bg2">
                    <a:lumMod val="25000"/>
                  </a:schemeClr>
                </a:solidFill>
              </a:rPr>
              <a:t>Welcome </a:t>
            </a:r>
          </a:p>
          <a:p>
            <a:pPr marL="457200" indent="-457200">
              <a:buClr>
                <a:schemeClr val="bg2">
                  <a:lumMod val="25000"/>
                </a:schemeClr>
              </a:buClr>
              <a:buFont typeface="+mj-lt"/>
              <a:buAutoNum type="arabicPeriod"/>
            </a:pPr>
            <a:r>
              <a:rPr lang="en-US" sz="2400" b="0" dirty="0">
                <a:solidFill>
                  <a:schemeClr val="bg2">
                    <a:lumMod val="25000"/>
                  </a:schemeClr>
                </a:solidFill>
              </a:rPr>
              <a:t>Team Activity (Ice Breaker)</a:t>
            </a:r>
          </a:p>
          <a:p>
            <a:pPr marL="457200" indent="-457200">
              <a:buClr>
                <a:schemeClr val="bg2">
                  <a:lumMod val="25000"/>
                </a:schemeClr>
              </a:buClr>
              <a:buFont typeface="+mj-lt"/>
              <a:buAutoNum type="arabicPeriod"/>
            </a:pPr>
            <a:r>
              <a:rPr lang="en-US" sz="2400" b="0" dirty="0">
                <a:solidFill>
                  <a:schemeClr val="bg2">
                    <a:lumMod val="25000"/>
                  </a:schemeClr>
                </a:solidFill>
              </a:rPr>
              <a:t>Definition of Engagement and Why it Matters  </a:t>
            </a:r>
          </a:p>
          <a:p>
            <a:pPr marL="457200" indent="-457200">
              <a:buClr>
                <a:schemeClr val="bg2">
                  <a:lumMod val="25000"/>
                </a:schemeClr>
              </a:buClr>
              <a:buFont typeface="+mj-lt"/>
              <a:buAutoNum type="arabicPeriod"/>
            </a:pPr>
            <a:r>
              <a:rPr lang="en-US" sz="2400" b="0" dirty="0">
                <a:solidFill>
                  <a:schemeClr val="bg2">
                    <a:lumMod val="25000"/>
                  </a:schemeClr>
                </a:solidFill>
              </a:rPr>
              <a:t>Team Results Discussion</a:t>
            </a:r>
          </a:p>
          <a:p>
            <a:pPr marL="457200" indent="-457200">
              <a:buClr>
                <a:schemeClr val="bg2">
                  <a:lumMod val="25000"/>
                </a:schemeClr>
              </a:buClr>
              <a:buFont typeface="+mj-lt"/>
              <a:buAutoNum type="arabicPeriod"/>
            </a:pPr>
            <a:r>
              <a:rPr lang="en-US" sz="2400" b="0" dirty="0">
                <a:solidFill>
                  <a:schemeClr val="bg2">
                    <a:lumMod val="25000"/>
                  </a:schemeClr>
                </a:solidFill>
              </a:rPr>
              <a:t>Goal Discussion </a:t>
            </a:r>
          </a:p>
          <a:p>
            <a:pPr marL="457200" indent="-457200">
              <a:buClr>
                <a:schemeClr val="bg2">
                  <a:lumMod val="25000"/>
                </a:schemeClr>
              </a:buClr>
              <a:buFont typeface="+mj-lt"/>
              <a:buAutoNum type="arabicPeriod"/>
            </a:pPr>
            <a:r>
              <a:rPr lang="en-US" sz="2400" b="0" dirty="0">
                <a:solidFill>
                  <a:schemeClr val="bg2">
                    <a:lumMod val="25000"/>
                  </a:schemeClr>
                </a:solidFill>
              </a:rPr>
              <a:t>Next Steps</a:t>
            </a:r>
          </a:p>
          <a:p>
            <a:endParaRPr lang="en-US" dirty="0"/>
          </a:p>
        </p:txBody>
      </p:sp>
      <p:sp>
        <p:nvSpPr>
          <p:cNvPr id="4" name="Slide Number Placeholder 3">
            <a:extLst>
              <a:ext uri="{FF2B5EF4-FFF2-40B4-BE49-F238E27FC236}">
                <a16:creationId xmlns:a16="http://schemas.microsoft.com/office/drawing/2014/main" id="{CA6AF474-8DDD-049F-3A30-07C938748170}"/>
              </a:ext>
            </a:extLst>
          </p:cNvPr>
          <p:cNvSpPr>
            <a:spLocks noGrp="1"/>
          </p:cNvSpPr>
          <p:nvPr>
            <p:ph type="sldNum" sz="quarter" idx="12"/>
          </p:nvPr>
        </p:nvSpPr>
        <p:spPr/>
        <p:txBody>
          <a:bodyPr/>
          <a:lstStyle/>
          <a:p>
            <a:fld id="{B3CA9A9A-8F46-44DD-9838-73B050628A98}" type="slidenum">
              <a:rPr lang="en-US" smtClean="0"/>
              <a:pPr/>
              <a:t>2</a:t>
            </a:fld>
            <a:endParaRPr lang="en-US" dirty="0"/>
          </a:p>
        </p:txBody>
      </p:sp>
      <p:pic>
        <p:nvPicPr>
          <p:cNvPr id="10" name="Picture Placeholder 9" descr="Two colleagues planning on board with sticky notes">
            <a:extLst>
              <a:ext uri="{FF2B5EF4-FFF2-40B4-BE49-F238E27FC236}">
                <a16:creationId xmlns:a16="http://schemas.microsoft.com/office/drawing/2014/main" id="{78357C13-B0AC-AE7F-298B-4A78FB38FBD0}"/>
              </a:ext>
            </a:extLst>
          </p:cNvPr>
          <p:cNvPicPr>
            <a:picLocks noGrp="1" noChangeAspect="1"/>
          </p:cNvPicPr>
          <p:nvPr>
            <p:ph type="pic" idx="13"/>
          </p:nvPr>
        </p:nvPicPr>
        <p:blipFill>
          <a:blip r:embed="rId3">
            <a:extLst>
              <a:ext uri="{28A0092B-C50C-407E-A947-70E740481C1C}">
                <a14:useLocalDpi xmlns:a14="http://schemas.microsoft.com/office/drawing/2010/main" val="0"/>
              </a:ext>
            </a:extLst>
          </a:blip>
          <a:srcRect l="24355" r="24355"/>
          <a:stretch>
            <a:fillRect/>
          </a:stretch>
        </p:blipFill>
        <p:spPr/>
      </p:pic>
    </p:spTree>
    <p:extLst>
      <p:ext uri="{BB962C8B-B14F-4D97-AF65-F5344CB8AC3E}">
        <p14:creationId xmlns:p14="http://schemas.microsoft.com/office/powerpoint/2010/main" val="7161441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EB608C-0363-B761-2AEF-05AD3363C9A2}"/>
              </a:ext>
            </a:extLst>
          </p:cNvPr>
          <p:cNvSpPr>
            <a:spLocks noGrp="1"/>
          </p:cNvSpPr>
          <p:nvPr>
            <p:ph type="title"/>
          </p:nvPr>
        </p:nvSpPr>
        <p:spPr/>
        <p:txBody>
          <a:bodyPr/>
          <a:lstStyle/>
          <a:p>
            <a:r>
              <a:rPr lang="en-US" dirty="0"/>
              <a:t>ENGAGEMENT SURVEY DETAILS</a:t>
            </a:r>
          </a:p>
        </p:txBody>
      </p:sp>
      <p:sp>
        <p:nvSpPr>
          <p:cNvPr id="3" name="Slide Number Placeholder 2">
            <a:extLst>
              <a:ext uri="{FF2B5EF4-FFF2-40B4-BE49-F238E27FC236}">
                <a16:creationId xmlns:a16="http://schemas.microsoft.com/office/drawing/2014/main" id="{B783879F-2CF8-DAF4-3634-0532B84693BD}"/>
              </a:ext>
            </a:extLst>
          </p:cNvPr>
          <p:cNvSpPr>
            <a:spLocks noGrp="1"/>
          </p:cNvSpPr>
          <p:nvPr>
            <p:ph type="sldNum" sz="quarter" idx="12"/>
          </p:nvPr>
        </p:nvSpPr>
        <p:spPr/>
        <p:txBody>
          <a:bodyPr/>
          <a:lstStyle/>
          <a:p>
            <a:fld id="{B3CA9A9A-8F46-44DD-9838-73B050628A98}" type="slidenum">
              <a:rPr lang="en-US" smtClean="0"/>
              <a:t>3</a:t>
            </a:fld>
            <a:endParaRPr lang="en-US" dirty="0"/>
          </a:p>
        </p:txBody>
      </p:sp>
      <p:sp>
        <p:nvSpPr>
          <p:cNvPr id="4" name="Content Placeholder 3">
            <a:extLst>
              <a:ext uri="{FF2B5EF4-FFF2-40B4-BE49-F238E27FC236}">
                <a16:creationId xmlns:a16="http://schemas.microsoft.com/office/drawing/2014/main" id="{1CB0939C-9E0B-77AD-D938-EBC4E732AF9A}"/>
              </a:ext>
            </a:extLst>
          </p:cNvPr>
          <p:cNvSpPr>
            <a:spLocks noGrp="1"/>
          </p:cNvSpPr>
          <p:nvPr>
            <p:ph sz="quarter" idx="13"/>
          </p:nvPr>
        </p:nvSpPr>
        <p:spPr>
          <a:xfrm>
            <a:off x="1052513" y="1359567"/>
            <a:ext cx="10300855" cy="5251297"/>
          </a:xfrm>
        </p:spPr>
        <p:txBody>
          <a:bodyPr>
            <a:normAutofit/>
          </a:bodyPr>
          <a:lstStyle/>
          <a:p>
            <a:pPr marL="342900" indent="-342900">
              <a:buFont typeface="Arial" panose="020B0604020202020204" pitchFamily="34" charset="0"/>
              <a:buChar char="•"/>
            </a:pPr>
            <a:r>
              <a:rPr lang="en-US" dirty="0">
                <a:solidFill>
                  <a:schemeClr val="bg2">
                    <a:lumMod val="25000"/>
                  </a:schemeClr>
                </a:solidFill>
              </a:rPr>
              <a:t>Survey administered by Gallup from August 14-September 8, 2023</a:t>
            </a:r>
          </a:p>
          <a:p>
            <a:pPr marL="342900" indent="-342900">
              <a:buFont typeface="Arial" panose="020B0604020202020204" pitchFamily="34" charset="0"/>
              <a:buChar char="•"/>
            </a:pPr>
            <a:r>
              <a:rPr lang="en-US" dirty="0">
                <a:solidFill>
                  <a:schemeClr val="bg2">
                    <a:lumMod val="25000"/>
                  </a:schemeClr>
                </a:solidFill>
              </a:rPr>
              <a:t>All represented and policy covered career, partial year career, and contract staff were invited to take the survey </a:t>
            </a:r>
          </a:p>
          <a:p>
            <a:r>
              <a:rPr lang="en-US" b="1" dirty="0">
                <a:solidFill>
                  <a:srgbClr val="0070C0"/>
                </a:solidFill>
              </a:rPr>
              <a:t>SURVEY STRUCTURE </a:t>
            </a:r>
          </a:p>
          <a:p>
            <a:pPr marL="342900" indent="-342900">
              <a:buFont typeface="Arial" panose="020B0604020202020204" pitchFamily="34" charset="0"/>
              <a:buChar char="•"/>
            </a:pPr>
            <a:r>
              <a:rPr lang="en-US" dirty="0">
                <a:solidFill>
                  <a:schemeClr val="bg2">
                    <a:lumMod val="25000"/>
                  </a:schemeClr>
                </a:solidFill>
              </a:rPr>
              <a:t>The Gallup Q12 questions have consistently been found to measure employee engagement as linked to business outcomes.</a:t>
            </a:r>
          </a:p>
          <a:p>
            <a:pPr marL="342900" indent="-342900">
              <a:buFont typeface="Arial" panose="020B0604020202020204" pitchFamily="34" charset="0"/>
              <a:buChar char="•"/>
            </a:pPr>
            <a:r>
              <a:rPr lang="en-US" dirty="0">
                <a:solidFill>
                  <a:schemeClr val="bg2">
                    <a:lumMod val="10000"/>
                  </a:schemeClr>
                </a:solidFill>
                <a:latin typeface="Century Gothic" panose="020B0502020202020204" pitchFamily="34" charset="0"/>
              </a:rPr>
              <a:t>Beyond Gallup’s Q12, there were additional indices and questions that measured items of importance to UCI, including:</a:t>
            </a:r>
          </a:p>
          <a:p>
            <a:pPr marL="692150" lvl="1" indent="-342900"/>
            <a:r>
              <a:rPr lang="en-US" dirty="0">
                <a:solidFill>
                  <a:schemeClr val="bg2">
                    <a:lumMod val="10000"/>
                  </a:schemeClr>
                </a:solidFill>
                <a:latin typeface="Century Gothic" panose="020B0502020202020204" pitchFamily="34" charset="0"/>
              </a:rPr>
              <a:t>Accountability Index</a:t>
            </a:r>
          </a:p>
          <a:p>
            <a:pPr marL="692150" lvl="1" indent="-342900"/>
            <a:r>
              <a:rPr lang="en-US" dirty="0">
                <a:solidFill>
                  <a:schemeClr val="bg2">
                    <a:lumMod val="10000"/>
                  </a:schemeClr>
                </a:solidFill>
                <a:latin typeface="Century Gothic" panose="020B0502020202020204" pitchFamily="34" charset="0"/>
              </a:rPr>
              <a:t>Supervisor Effectiveness Index</a:t>
            </a:r>
          </a:p>
          <a:p>
            <a:pPr marL="692150" lvl="1" indent="-342900"/>
            <a:r>
              <a:rPr lang="en-US" dirty="0">
                <a:solidFill>
                  <a:schemeClr val="bg2">
                    <a:lumMod val="10000"/>
                  </a:schemeClr>
                </a:solidFill>
                <a:latin typeface="Century Gothic" panose="020B0502020202020204" pitchFamily="34" charset="0"/>
              </a:rPr>
              <a:t>Change Management Index</a:t>
            </a:r>
          </a:p>
          <a:p>
            <a:pPr marL="692150" lvl="1" indent="-342900"/>
            <a:r>
              <a:rPr lang="en-US" dirty="0">
                <a:solidFill>
                  <a:schemeClr val="bg2">
                    <a:lumMod val="10000"/>
                  </a:schemeClr>
                </a:solidFill>
                <a:latin typeface="Century Gothic" panose="020B0502020202020204" pitchFamily="34" charset="0"/>
              </a:rPr>
              <a:t>Patient Experience Index (UCI Health Only)</a:t>
            </a:r>
          </a:p>
          <a:p>
            <a:pPr marL="692150" lvl="1" indent="-342900"/>
            <a:r>
              <a:rPr lang="en-US" dirty="0">
                <a:solidFill>
                  <a:schemeClr val="bg2">
                    <a:lumMod val="10000"/>
                  </a:schemeClr>
                </a:solidFill>
                <a:latin typeface="Century Gothic" panose="020B0502020202020204" pitchFamily="34" charset="0"/>
              </a:rPr>
              <a:t>Overall satisfaction question</a:t>
            </a:r>
          </a:p>
          <a:p>
            <a:pPr marL="692150" lvl="1" indent="-342900"/>
            <a:r>
              <a:rPr lang="en-US" dirty="0">
                <a:solidFill>
                  <a:schemeClr val="bg2">
                    <a:lumMod val="10000"/>
                  </a:schemeClr>
                </a:solidFill>
                <a:latin typeface="Century Gothic" panose="020B0502020202020204" pitchFamily="34" charset="0"/>
              </a:rPr>
              <a:t>Wellbeing, burnout, and diversity questions</a:t>
            </a:r>
          </a:p>
          <a:p>
            <a:pPr marL="692150" lvl="1" indent="-342900"/>
            <a:r>
              <a:rPr lang="en-US" dirty="0">
                <a:solidFill>
                  <a:schemeClr val="bg2">
                    <a:lumMod val="10000"/>
                  </a:schemeClr>
                </a:solidFill>
                <a:latin typeface="Century Gothic" panose="020B0502020202020204" pitchFamily="34" charset="0"/>
              </a:rPr>
              <a:t>… and more</a:t>
            </a:r>
          </a:p>
          <a:p>
            <a:pPr marL="692150" lvl="1" indent="-342900"/>
            <a:endParaRPr lang="en-US" dirty="0">
              <a:solidFill>
                <a:srgbClr val="FF0000"/>
              </a:solidFill>
              <a:latin typeface="Century Gothic" panose="020B0502020202020204" pitchFamily="34" charset="0"/>
            </a:endParaRPr>
          </a:p>
          <a:p>
            <a:pPr marL="692150" lvl="1" indent="-342900"/>
            <a:endParaRPr lang="en-US" dirty="0">
              <a:solidFill>
                <a:srgbClr val="FF0000"/>
              </a:solidFill>
              <a:highlight>
                <a:srgbClr val="FFFF00"/>
              </a:highlight>
              <a:latin typeface="Century Gothic" panose="020B0502020202020204" pitchFamily="34" charset="0"/>
            </a:endParaRP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a:p>
            <a:endParaRPr lang="en-US" dirty="0"/>
          </a:p>
        </p:txBody>
      </p:sp>
    </p:spTree>
    <p:extLst>
      <p:ext uri="{BB962C8B-B14F-4D97-AF65-F5344CB8AC3E}">
        <p14:creationId xmlns:p14="http://schemas.microsoft.com/office/powerpoint/2010/main" val="23413880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0F732C-6765-7C40-63C5-1E6C7CD3AD72}"/>
              </a:ext>
            </a:extLst>
          </p:cNvPr>
          <p:cNvSpPr>
            <a:spLocks noGrp="1"/>
          </p:cNvSpPr>
          <p:nvPr>
            <p:ph type="title"/>
          </p:nvPr>
        </p:nvSpPr>
        <p:spPr/>
        <p:txBody>
          <a:bodyPr>
            <a:normAutofit/>
          </a:bodyPr>
          <a:lstStyle/>
          <a:p>
            <a:r>
              <a:rPr lang="en-US" dirty="0"/>
              <a:t>TEAM ACTIVITY: WHY UCI?</a:t>
            </a:r>
          </a:p>
        </p:txBody>
      </p:sp>
      <p:sp>
        <p:nvSpPr>
          <p:cNvPr id="4" name="Content Placeholder 3">
            <a:extLst>
              <a:ext uri="{FF2B5EF4-FFF2-40B4-BE49-F238E27FC236}">
                <a16:creationId xmlns:a16="http://schemas.microsoft.com/office/drawing/2014/main" id="{B8D1B4B8-F2FD-2C4D-47F2-90A96B9AC47F}"/>
              </a:ext>
            </a:extLst>
          </p:cNvPr>
          <p:cNvSpPr>
            <a:spLocks noGrp="1"/>
          </p:cNvSpPr>
          <p:nvPr>
            <p:ph idx="1"/>
          </p:nvPr>
        </p:nvSpPr>
        <p:spPr/>
        <p:txBody>
          <a:bodyPr>
            <a:normAutofit/>
          </a:bodyPr>
          <a:lstStyle/>
          <a:p>
            <a:pPr marL="800100" marR="0" lvl="1" indent="-342900">
              <a:lnSpc>
                <a:spcPct val="107000"/>
              </a:lnSpc>
              <a:spcBef>
                <a:spcPts val="0"/>
              </a:spcBef>
              <a:spcAft>
                <a:spcPts val="0"/>
              </a:spcAft>
            </a:pPr>
            <a:r>
              <a:rPr lang="en-US" sz="2400" kern="100" dirty="0">
                <a:effectLst/>
                <a:ea typeface="Calibri" panose="020F0502020204030204" pitchFamily="34" charset="0"/>
                <a:cs typeface="Times New Roman" panose="02020603050405020304" pitchFamily="18" charset="0"/>
              </a:rPr>
              <a:t>Why did you choose to come work for UCI?</a:t>
            </a:r>
          </a:p>
          <a:p>
            <a:pPr marL="457200" marR="0" lvl="1" indent="0">
              <a:lnSpc>
                <a:spcPct val="107000"/>
              </a:lnSpc>
              <a:spcBef>
                <a:spcPts val="0"/>
              </a:spcBef>
              <a:spcAft>
                <a:spcPts val="0"/>
              </a:spcAft>
              <a:buNone/>
            </a:pPr>
            <a:endParaRPr lang="en-US" sz="2400" kern="100" dirty="0">
              <a:effectLst/>
              <a:ea typeface="Calibri" panose="020F0502020204030204" pitchFamily="34" charset="0"/>
              <a:cs typeface="Times New Roman" panose="02020603050405020304" pitchFamily="18" charset="0"/>
            </a:endParaRPr>
          </a:p>
          <a:p>
            <a:pPr marL="800100" marR="0" lvl="1" indent="-342900">
              <a:lnSpc>
                <a:spcPct val="107000"/>
              </a:lnSpc>
              <a:spcBef>
                <a:spcPts val="0"/>
              </a:spcBef>
              <a:spcAft>
                <a:spcPts val="0"/>
              </a:spcAft>
            </a:pPr>
            <a:r>
              <a:rPr lang="en-US" sz="2400" kern="100" dirty="0">
                <a:effectLst/>
                <a:ea typeface="Calibri" panose="020F0502020204030204" pitchFamily="34" charset="0"/>
                <a:cs typeface="Times New Roman" panose="02020603050405020304" pitchFamily="18" charset="0"/>
              </a:rPr>
              <a:t>What drew you in and connected you to the organization?</a:t>
            </a:r>
          </a:p>
        </p:txBody>
      </p:sp>
      <p:sp>
        <p:nvSpPr>
          <p:cNvPr id="3" name="Slide Number Placeholder 2">
            <a:extLst>
              <a:ext uri="{FF2B5EF4-FFF2-40B4-BE49-F238E27FC236}">
                <a16:creationId xmlns:a16="http://schemas.microsoft.com/office/drawing/2014/main" id="{66EE27B5-B002-7D89-4F51-DDDC0B8D3F90}"/>
              </a:ext>
            </a:extLst>
          </p:cNvPr>
          <p:cNvSpPr>
            <a:spLocks noGrp="1"/>
          </p:cNvSpPr>
          <p:nvPr>
            <p:ph type="sldNum" sz="quarter" idx="12"/>
          </p:nvPr>
        </p:nvSpPr>
        <p:spPr/>
        <p:txBody>
          <a:bodyPr/>
          <a:lstStyle/>
          <a:p>
            <a:fld id="{B3CA9A9A-8F46-44DD-9838-73B050628A98}" type="slidenum">
              <a:rPr lang="en-US" smtClean="0"/>
              <a:t>4</a:t>
            </a:fld>
            <a:endParaRPr lang="en-US" dirty="0"/>
          </a:p>
        </p:txBody>
      </p:sp>
      <p:pic>
        <p:nvPicPr>
          <p:cNvPr id="7" name="Picture Placeholder 6" descr="A group of people walking down stairs&#10;&#10;Description automatically generated">
            <a:extLst>
              <a:ext uri="{FF2B5EF4-FFF2-40B4-BE49-F238E27FC236}">
                <a16:creationId xmlns:a16="http://schemas.microsoft.com/office/drawing/2014/main" id="{A72F6FC9-C2C4-B0A4-7593-B7FA31870C58}"/>
              </a:ext>
            </a:extLst>
          </p:cNvPr>
          <p:cNvPicPr>
            <a:picLocks noGrp="1" noChangeAspect="1"/>
          </p:cNvPicPr>
          <p:nvPr>
            <p:ph type="pic" idx="13"/>
          </p:nvPr>
        </p:nvPicPr>
        <p:blipFill>
          <a:blip r:embed="rId3">
            <a:extLst>
              <a:ext uri="{28A0092B-C50C-407E-A947-70E740481C1C}">
                <a14:useLocalDpi xmlns:a14="http://schemas.microsoft.com/office/drawing/2010/main" val="0"/>
              </a:ext>
            </a:extLst>
          </a:blip>
          <a:srcRect l="24345" r="24345"/>
          <a:stretch>
            <a:fillRect/>
          </a:stretch>
        </p:blipFill>
        <p:spPr/>
      </p:pic>
    </p:spTree>
    <p:extLst>
      <p:ext uri="{BB962C8B-B14F-4D97-AF65-F5344CB8AC3E}">
        <p14:creationId xmlns:p14="http://schemas.microsoft.com/office/powerpoint/2010/main" val="33428615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B15015C-2B5E-2CFF-B711-62D0991173BF}"/>
              </a:ext>
            </a:extLst>
          </p:cNvPr>
          <p:cNvSpPr>
            <a:spLocks noGrp="1"/>
          </p:cNvSpPr>
          <p:nvPr>
            <p:ph type="title"/>
          </p:nvPr>
        </p:nvSpPr>
        <p:spPr/>
        <p:txBody>
          <a:bodyPr/>
          <a:lstStyle/>
          <a:p>
            <a:r>
              <a:rPr lang="en-US" dirty="0"/>
              <a:t>WHAT IS ENGAGEMENT?</a:t>
            </a:r>
          </a:p>
        </p:txBody>
      </p:sp>
      <p:sp>
        <p:nvSpPr>
          <p:cNvPr id="4" name="Content Placeholder 3">
            <a:extLst>
              <a:ext uri="{FF2B5EF4-FFF2-40B4-BE49-F238E27FC236}">
                <a16:creationId xmlns:a16="http://schemas.microsoft.com/office/drawing/2014/main" id="{C7DA70E6-A140-FF3F-0E18-9DB1B0A04196}"/>
              </a:ext>
            </a:extLst>
          </p:cNvPr>
          <p:cNvSpPr>
            <a:spLocks noGrp="1"/>
          </p:cNvSpPr>
          <p:nvPr>
            <p:ph idx="1"/>
          </p:nvPr>
        </p:nvSpPr>
        <p:spPr/>
        <p:txBody>
          <a:bodyPr>
            <a:normAutofit/>
          </a:bodyPr>
          <a:lstStyle/>
          <a:p>
            <a:pPr marL="342900" indent="-342900">
              <a:buClr>
                <a:schemeClr val="bg2">
                  <a:lumMod val="25000"/>
                </a:schemeClr>
              </a:buClr>
              <a:buFont typeface="Arial" panose="020B0604020202020204" pitchFamily="34" charset="0"/>
              <a:buChar char="•"/>
            </a:pPr>
            <a:r>
              <a:rPr lang="en-US" sz="2400" b="0" dirty="0">
                <a:solidFill>
                  <a:schemeClr val="bg2">
                    <a:lumMod val="25000"/>
                  </a:schemeClr>
                </a:solidFill>
                <a:latin typeface="Century Gothic"/>
                <a:cs typeface="Century Gothic"/>
              </a:rPr>
              <a:t>A</a:t>
            </a:r>
            <a:r>
              <a:rPr lang="en-US" sz="2400" b="0" spc="-30" dirty="0">
                <a:solidFill>
                  <a:schemeClr val="bg2">
                    <a:lumMod val="25000"/>
                  </a:schemeClr>
                </a:solidFill>
                <a:latin typeface="Century Gothic"/>
                <a:cs typeface="Century Gothic"/>
              </a:rPr>
              <a:t> </a:t>
            </a:r>
            <a:r>
              <a:rPr lang="en-US" sz="2400" b="0" dirty="0">
                <a:solidFill>
                  <a:schemeClr val="bg2">
                    <a:lumMod val="25000"/>
                  </a:schemeClr>
                </a:solidFill>
                <a:latin typeface="Century Gothic"/>
                <a:cs typeface="Century Gothic"/>
              </a:rPr>
              <a:t>measurement</a:t>
            </a:r>
            <a:r>
              <a:rPr lang="en-US" sz="2400" b="0" spc="35" dirty="0">
                <a:solidFill>
                  <a:schemeClr val="bg2">
                    <a:lumMod val="25000"/>
                  </a:schemeClr>
                </a:solidFill>
                <a:latin typeface="Century Gothic"/>
                <a:cs typeface="Century Gothic"/>
              </a:rPr>
              <a:t> </a:t>
            </a:r>
            <a:r>
              <a:rPr lang="en-US" sz="2400" b="0" dirty="0">
                <a:solidFill>
                  <a:schemeClr val="bg2">
                    <a:lumMod val="25000"/>
                  </a:schemeClr>
                </a:solidFill>
                <a:latin typeface="Century Gothic"/>
                <a:cs typeface="Century Gothic"/>
              </a:rPr>
              <a:t>of</a:t>
            </a:r>
            <a:r>
              <a:rPr lang="en-US" sz="2400" b="0" spc="-20" dirty="0">
                <a:solidFill>
                  <a:schemeClr val="bg2">
                    <a:lumMod val="25000"/>
                  </a:schemeClr>
                </a:solidFill>
                <a:latin typeface="Century Gothic"/>
                <a:cs typeface="Century Gothic"/>
              </a:rPr>
              <a:t> co-worker's </a:t>
            </a:r>
            <a:r>
              <a:rPr lang="en-US" sz="2400" b="0" dirty="0">
                <a:solidFill>
                  <a:schemeClr val="bg2">
                    <a:lumMod val="25000"/>
                  </a:schemeClr>
                </a:solidFill>
                <a:latin typeface="Century Gothic"/>
                <a:cs typeface="Century Gothic"/>
              </a:rPr>
              <a:t>emotional</a:t>
            </a:r>
            <a:r>
              <a:rPr lang="en-US" sz="2400" b="0" spc="-10" dirty="0">
                <a:solidFill>
                  <a:schemeClr val="bg2">
                    <a:lumMod val="25000"/>
                  </a:schemeClr>
                </a:solidFill>
                <a:latin typeface="Century Gothic"/>
                <a:cs typeface="Century Gothic"/>
              </a:rPr>
              <a:t> </a:t>
            </a:r>
            <a:r>
              <a:rPr lang="en-US" sz="2400" b="0" dirty="0">
                <a:solidFill>
                  <a:schemeClr val="bg2">
                    <a:lumMod val="25000"/>
                  </a:schemeClr>
                </a:solidFill>
                <a:latin typeface="Century Gothic"/>
                <a:cs typeface="Century Gothic"/>
              </a:rPr>
              <a:t>commitment</a:t>
            </a:r>
            <a:r>
              <a:rPr lang="en-US" sz="2400" b="0" spc="-30" dirty="0">
                <a:solidFill>
                  <a:schemeClr val="bg2">
                    <a:lumMod val="25000"/>
                  </a:schemeClr>
                </a:solidFill>
                <a:latin typeface="Century Gothic"/>
                <a:cs typeface="Century Gothic"/>
              </a:rPr>
              <a:t> </a:t>
            </a:r>
            <a:r>
              <a:rPr lang="en-US" sz="2400" b="0" dirty="0">
                <a:solidFill>
                  <a:schemeClr val="bg2">
                    <a:lumMod val="25000"/>
                  </a:schemeClr>
                </a:solidFill>
                <a:latin typeface="Century Gothic"/>
                <a:cs typeface="Century Gothic"/>
              </a:rPr>
              <a:t>to</a:t>
            </a:r>
            <a:r>
              <a:rPr lang="en-US" sz="2400" b="0" spc="25" dirty="0">
                <a:solidFill>
                  <a:schemeClr val="bg2">
                    <a:lumMod val="25000"/>
                  </a:schemeClr>
                </a:solidFill>
                <a:latin typeface="Century Gothic"/>
                <a:cs typeface="Century Gothic"/>
              </a:rPr>
              <a:t> </a:t>
            </a:r>
            <a:r>
              <a:rPr lang="en-US" sz="2400" b="0" spc="-25" dirty="0">
                <a:solidFill>
                  <a:schemeClr val="bg2">
                    <a:lumMod val="25000"/>
                  </a:schemeClr>
                </a:solidFill>
                <a:latin typeface="Century Gothic"/>
                <a:cs typeface="Century Gothic"/>
              </a:rPr>
              <a:t>an </a:t>
            </a:r>
            <a:r>
              <a:rPr lang="en-US" sz="2400" b="0" dirty="0">
                <a:solidFill>
                  <a:schemeClr val="bg2">
                    <a:lumMod val="25000"/>
                  </a:schemeClr>
                </a:solidFill>
                <a:latin typeface="Century Gothic"/>
                <a:cs typeface="Century Gothic"/>
              </a:rPr>
              <a:t>organization</a:t>
            </a:r>
          </a:p>
          <a:p>
            <a:pPr marL="342900" indent="-342900">
              <a:lnSpc>
                <a:spcPct val="100000"/>
              </a:lnSpc>
              <a:spcBef>
                <a:spcPts val="0"/>
              </a:spcBef>
              <a:buClr>
                <a:schemeClr val="bg2">
                  <a:lumMod val="25000"/>
                </a:schemeClr>
              </a:buClr>
              <a:buFont typeface="Arial" panose="020B0604020202020204" pitchFamily="34" charset="0"/>
              <a:buChar char="•"/>
            </a:pPr>
            <a:r>
              <a:rPr lang="en-US" sz="2400" b="0" dirty="0">
                <a:solidFill>
                  <a:schemeClr val="bg2">
                    <a:lumMod val="25000"/>
                  </a:schemeClr>
                </a:solidFill>
                <a:latin typeface="Century Gothic"/>
                <a:cs typeface="Century Gothic"/>
              </a:rPr>
              <a:t>Engaged co-workers are highly</a:t>
            </a:r>
          </a:p>
          <a:p>
            <a:pPr marL="342900" lvl="2" indent="0">
              <a:lnSpc>
                <a:spcPct val="100000"/>
              </a:lnSpc>
              <a:spcBef>
                <a:spcPts val="0"/>
              </a:spcBef>
              <a:buClr>
                <a:schemeClr val="bg2">
                  <a:lumMod val="25000"/>
                </a:schemeClr>
              </a:buClr>
              <a:buNone/>
            </a:pPr>
            <a:r>
              <a:rPr lang="en-US" sz="2400" b="0" dirty="0">
                <a:solidFill>
                  <a:schemeClr val="bg2">
                    <a:lumMod val="25000"/>
                  </a:schemeClr>
                </a:solidFill>
                <a:latin typeface="Century Gothic"/>
                <a:cs typeface="Century Gothic"/>
              </a:rPr>
              <a:t>involved in and enthusiastic about</a:t>
            </a:r>
          </a:p>
          <a:p>
            <a:pPr marL="342900" lvl="2" indent="0">
              <a:lnSpc>
                <a:spcPct val="100000"/>
              </a:lnSpc>
              <a:spcBef>
                <a:spcPts val="0"/>
              </a:spcBef>
              <a:buClr>
                <a:schemeClr val="bg2">
                  <a:lumMod val="25000"/>
                </a:schemeClr>
              </a:buClr>
              <a:buNone/>
            </a:pPr>
            <a:r>
              <a:rPr lang="en-US" sz="2400" b="0" dirty="0">
                <a:solidFill>
                  <a:schemeClr val="bg2">
                    <a:lumMod val="25000"/>
                  </a:schemeClr>
                </a:solidFill>
                <a:latin typeface="Century Gothic"/>
                <a:cs typeface="Century Gothic"/>
              </a:rPr>
              <a:t>their work and workplace </a:t>
            </a:r>
          </a:p>
          <a:p>
            <a:pPr marL="342900" indent="-342900">
              <a:buClr>
                <a:schemeClr val="bg2">
                  <a:lumMod val="25000"/>
                </a:schemeClr>
              </a:buClr>
              <a:buFont typeface="Arial" panose="020B0604020202020204" pitchFamily="34" charset="0"/>
              <a:buChar char="•"/>
            </a:pPr>
            <a:r>
              <a:rPr lang="en-US" sz="2400" b="0" dirty="0">
                <a:solidFill>
                  <a:schemeClr val="bg2">
                    <a:lumMod val="25000"/>
                  </a:schemeClr>
                </a:solidFill>
                <a:latin typeface="Century Gothic"/>
                <a:cs typeface="Century Gothic"/>
              </a:rPr>
              <a:t>They drive performance and innovation, and move the organization forward</a:t>
            </a:r>
          </a:p>
          <a:p>
            <a:endParaRPr lang="en-US" dirty="0"/>
          </a:p>
        </p:txBody>
      </p:sp>
      <p:sp>
        <p:nvSpPr>
          <p:cNvPr id="3" name="Slide Number Placeholder 2">
            <a:extLst>
              <a:ext uri="{FF2B5EF4-FFF2-40B4-BE49-F238E27FC236}">
                <a16:creationId xmlns:a16="http://schemas.microsoft.com/office/drawing/2014/main" id="{19045C62-8F4F-0FC3-E1CC-3D7B8CE4ACD4}"/>
              </a:ext>
            </a:extLst>
          </p:cNvPr>
          <p:cNvSpPr>
            <a:spLocks noGrp="1"/>
          </p:cNvSpPr>
          <p:nvPr>
            <p:ph type="sldNum" sz="quarter" idx="12"/>
          </p:nvPr>
        </p:nvSpPr>
        <p:spPr/>
        <p:txBody>
          <a:bodyPr/>
          <a:lstStyle/>
          <a:p>
            <a:fld id="{B3CA9A9A-8F46-44DD-9838-73B050628A98}" type="slidenum">
              <a:rPr lang="en-US" smtClean="0"/>
              <a:t>5</a:t>
            </a:fld>
            <a:endParaRPr lang="en-US" dirty="0"/>
          </a:p>
        </p:txBody>
      </p:sp>
      <p:pic>
        <p:nvPicPr>
          <p:cNvPr id="8" name="Picture Placeholder 7" descr="Group of young people huddling in gym">
            <a:extLst>
              <a:ext uri="{FF2B5EF4-FFF2-40B4-BE49-F238E27FC236}">
                <a16:creationId xmlns:a16="http://schemas.microsoft.com/office/drawing/2014/main" id="{9ADBD6E5-3E01-3CD9-9C3F-65B2AA2DBE6E}"/>
              </a:ext>
            </a:extLst>
          </p:cNvPr>
          <p:cNvPicPr>
            <a:picLocks noGrp="1" noChangeAspect="1"/>
          </p:cNvPicPr>
          <p:nvPr>
            <p:ph type="pic" idx="13"/>
          </p:nvPr>
        </p:nvPicPr>
        <p:blipFill>
          <a:blip r:embed="rId3">
            <a:extLst>
              <a:ext uri="{28A0092B-C50C-407E-A947-70E740481C1C}">
                <a14:useLocalDpi xmlns:a14="http://schemas.microsoft.com/office/drawing/2010/main" val="0"/>
              </a:ext>
            </a:extLst>
          </a:blip>
          <a:srcRect l="24374" r="24374"/>
          <a:stretch>
            <a:fillRect/>
          </a:stretch>
        </p:blipFill>
        <p:spPr/>
      </p:pic>
    </p:spTree>
    <p:extLst>
      <p:ext uri="{BB962C8B-B14F-4D97-AF65-F5344CB8AC3E}">
        <p14:creationId xmlns:p14="http://schemas.microsoft.com/office/powerpoint/2010/main" val="13257242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6F58E8-3A8F-EE30-73D7-A408FD3EBF1F}"/>
              </a:ext>
            </a:extLst>
          </p:cNvPr>
          <p:cNvSpPr>
            <a:spLocks noGrp="1"/>
          </p:cNvSpPr>
          <p:nvPr>
            <p:ph type="title"/>
          </p:nvPr>
        </p:nvSpPr>
        <p:spPr/>
        <p:txBody>
          <a:bodyPr/>
          <a:lstStyle/>
          <a:p>
            <a:r>
              <a:rPr lang="en-US" dirty="0"/>
              <a:t>WHY ENGAGEMENT MATTERS </a:t>
            </a:r>
          </a:p>
        </p:txBody>
      </p:sp>
      <p:sp>
        <p:nvSpPr>
          <p:cNvPr id="3" name="Slide Number Placeholder 2">
            <a:extLst>
              <a:ext uri="{FF2B5EF4-FFF2-40B4-BE49-F238E27FC236}">
                <a16:creationId xmlns:a16="http://schemas.microsoft.com/office/drawing/2014/main" id="{A546D60F-871C-9D07-F99E-D68C9B3CE623}"/>
              </a:ext>
            </a:extLst>
          </p:cNvPr>
          <p:cNvSpPr>
            <a:spLocks noGrp="1"/>
          </p:cNvSpPr>
          <p:nvPr>
            <p:ph type="sldNum" sz="quarter" idx="12"/>
          </p:nvPr>
        </p:nvSpPr>
        <p:spPr/>
        <p:txBody>
          <a:bodyPr/>
          <a:lstStyle/>
          <a:p>
            <a:fld id="{B3CA9A9A-8F46-44DD-9838-73B050628A98}" type="slidenum">
              <a:rPr lang="en-US" smtClean="0"/>
              <a:t>6</a:t>
            </a:fld>
            <a:endParaRPr lang="en-US" dirty="0"/>
          </a:p>
        </p:txBody>
      </p:sp>
      <p:sp>
        <p:nvSpPr>
          <p:cNvPr id="4" name="Content Placeholder 3">
            <a:extLst>
              <a:ext uri="{FF2B5EF4-FFF2-40B4-BE49-F238E27FC236}">
                <a16:creationId xmlns:a16="http://schemas.microsoft.com/office/drawing/2014/main" id="{EDCD9FB9-6A1A-0D1B-4CE6-707701D8DFBF}"/>
              </a:ext>
            </a:extLst>
          </p:cNvPr>
          <p:cNvSpPr>
            <a:spLocks noGrp="1"/>
          </p:cNvSpPr>
          <p:nvPr>
            <p:ph sz="quarter" idx="13"/>
          </p:nvPr>
        </p:nvSpPr>
        <p:spPr>
          <a:xfrm>
            <a:off x="1052513" y="1559019"/>
            <a:ext cx="10300855" cy="4933855"/>
          </a:xfrm>
        </p:spPr>
        <p:txBody>
          <a:bodyPr>
            <a:normAutofit/>
          </a:bodyPr>
          <a:lstStyle/>
          <a:p>
            <a:pPr algn="l" rtl="0" fontAlgn="base"/>
            <a:endParaRPr lang="en-US" dirty="0">
              <a:solidFill>
                <a:schemeClr val="bg2">
                  <a:lumMod val="25000"/>
                </a:schemeClr>
              </a:solidFill>
            </a:endParaRPr>
          </a:p>
          <a:p>
            <a:pPr marL="285750" indent="-285750" algn="l" rtl="0" fontAlgn="base">
              <a:buFont typeface="Arial" panose="020B0604020202020204" pitchFamily="34" charset="0"/>
              <a:buChar char="•"/>
            </a:pPr>
            <a:endParaRPr lang="en-US" b="0" i="0" dirty="0">
              <a:solidFill>
                <a:schemeClr val="bg2">
                  <a:lumMod val="25000"/>
                </a:schemeClr>
              </a:solidFill>
              <a:effectLst/>
            </a:endParaRPr>
          </a:p>
          <a:p>
            <a:endParaRPr lang="en-US" dirty="0"/>
          </a:p>
        </p:txBody>
      </p:sp>
      <p:pic>
        <p:nvPicPr>
          <p:cNvPr id="9" name="Picture 8">
            <a:extLst>
              <a:ext uri="{FF2B5EF4-FFF2-40B4-BE49-F238E27FC236}">
                <a16:creationId xmlns:a16="http://schemas.microsoft.com/office/drawing/2014/main" id="{116428E9-B32B-0F70-B60A-DB5B24407EC9}"/>
              </a:ext>
            </a:extLst>
          </p:cNvPr>
          <p:cNvPicPr>
            <a:picLocks noChangeAspect="1"/>
          </p:cNvPicPr>
          <p:nvPr/>
        </p:nvPicPr>
        <p:blipFill>
          <a:blip r:embed="rId3"/>
          <a:stretch>
            <a:fillRect/>
          </a:stretch>
        </p:blipFill>
        <p:spPr>
          <a:xfrm>
            <a:off x="1052081" y="1095375"/>
            <a:ext cx="10086975" cy="5032374"/>
          </a:xfrm>
          <a:prstGeom prst="rect">
            <a:avLst/>
          </a:prstGeom>
        </p:spPr>
      </p:pic>
    </p:spTree>
    <p:extLst>
      <p:ext uri="{BB962C8B-B14F-4D97-AF65-F5344CB8AC3E}">
        <p14:creationId xmlns:p14="http://schemas.microsoft.com/office/powerpoint/2010/main" val="866849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A8366-F8BB-D617-5723-6195D9DF9316}"/>
              </a:ext>
            </a:extLst>
          </p:cNvPr>
          <p:cNvSpPr>
            <a:spLocks noGrp="1"/>
          </p:cNvSpPr>
          <p:nvPr>
            <p:ph type="title"/>
          </p:nvPr>
        </p:nvSpPr>
        <p:spPr/>
        <p:txBody>
          <a:bodyPr>
            <a:normAutofit/>
          </a:bodyPr>
          <a:lstStyle/>
          <a:p>
            <a:r>
              <a:rPr lang="en-US" dirty="0"/>
              <a:t>TEAM DATA</a:t>
            </a:r>
            <a:endParaRPr lang="en-US" dirty="0">
              <a:solidFill>
                <a:srgbClr val="FF0000"/>
              </a:solidFill>
            </a:endParaRPr>
          </a:p>
        </p:txBody>
      </p:sp>
      <p:sp>
        <p:nvSpPr>
          <p:cNvPr id="3" name="Slide Number Placeholder 2">
            <a:extLst>
              <a:ext uri="{FF2B5EF4-FFF2-40B4-BE49-F238E27FC236}">
                <a16:creationId xmlns:a16="http://schemas.microsoft.com/office/drawing/2014/main" id="{1713CB72-2FB5-54F5-179A-E587FF9777D6}"/>
              </a:ext>
            </a:extLst>
          </p:cNvPr>
          <p:cNvSpPr>
            <a:spLocks noGrp="1"/>
          </p:cNvSpPr>
          <p:nvPr>
            <p:ph type="sldNum" sz="quarter" idx="12"/>
          </p:nvPr>
        </p:nvSpPr>
        <p:spPr/>
        <p:txBody>
          <a:bodyPr/>
          <a:lstStyle/>
          <a:p>
            <a:fld id="{B3CA9A9A-8F46-44DD-9838-73B050628A98}" type="slidenum">
              <a:rPr lang="en-US" smtClean="0"/>
              <a:t>7</a:t>
            </a:fld>
            <a:endParaRPr lang="en-US" dirty="0"/>
          </a:p>
        </p:txBody>
      </p:sp>
      <p:sp>
        <p:nvSpPr>
          <p:cNvPr id="4" name="Content Placeholder 3">
            <a:extLst>
              <a:ext uri="{FF2B5EF4-FFF2-40B4-BE49-F238E27FC236}">
                <a16:creationId xmlns:a16="http://schemas.microsoft.com/office/drawing/2014/main" id="{94A590EA-030E-9CBB-4F78-4E606A4BCDD5}"/>
              </a:ext>
            </a:extLst>
          </p:cNvPr>
          <p:cNvSpPr>
            <a:spLocks noGrp="1"/>
          </p:cNvSpPr>
          <p:nvPr>
            <p:ph sz="quarter" idx="13"/>
          </p:nvPr>
        </p:nvSpPr>
        <p:spPr/>
        <p:txBody>
          <a:bodyPr>
            <a:normAutofit/>
          </a:bodyPr>
          <a:lstStyle/>
          <a:p>
            <a:r>
              <a:rPr lang="en-US" b="1" dirty="0">
                <a:solidFill>
                  <a:srgbClr val="0070C0"/>
                </a:solidFill>
              </a:rPr>
              <a:t>OVERALL MEAN (Q12 QUESTIONS): </a:t>
            </a:r>
            <a:r>
              <a:rPr lang="en-US" dirty="0">
                <a:solidFill>
                  <a:schemeClr val="bg2">
                    <a:lumMod val="25000"/>
                  </a:schemeClr>
                </a:solidFill>
              </a:rPr>
              <a:t>4.02</a:t>
            </a:r>
          </a:p>
          <a:p>
            <a:pPr marL="342900" indent="-342900">
              <a:buFont typeface="Arial" panose="020B0604020202020204" pitchFamily="34" charset="0"/>
              <a:buChar char="•"/>
            </a:pPr>
            <a:r>
              <a:rPr lang="en-US" dirty="0">
                <a:solidFill>
                  <a:schemeClr val="bg2">
                    <a:lumMod val="25000"/>
                  </a:schemeClr>
                </a:solidFill>
              </a:rPr>
              <a:t>The overall mean is the average of the scores of Q12 questions. 5.0 is the highest possible score.  </a:t>
            </a:r>
            <a:endParaRPr lang="en-US" b="1" dirty="0">
              <a:solidFill>
                <a:srgbClr val="0070C0"/>
              </a:solidFill>
            </a:endParaRPr>
          </a:p>
          <a:p>
            <a:r>
              <a:rPr lang="en-US" b="1" dirty="0">
                <a:solidFill>
                  <a:srgbClr val="0070C0"/>
                </a:solidFill>
              </a:rPr>
              <a:t>AREAS OF STRENGTH </a:t>
            </a:r>
          </a:p>
          <a:p>
            <a:r>
              <a:rPr lang="en-US" b="1" dirty="0"/>
              <a:t>Q01: Know What's Expected </a:t>
            </a:r>
            <a:r>
              <a:rPr lang="en-US" dirty="0"/>
              <a:t>(I know what is expected of me at work) </a:t>
            </a:r>
          </a:p>
          <a:p>
            <a:r>
              <a:rPr lang="en-US" b="1" dirty="0"/>
              <a:t>Q03: Opportunity to do Best </a:t>
            </a:r>
            <a:r>
              <a:rPr lang="en-US" dirty="0"/>
              <a:t>(At work, I have the opportunity to do what I do best every day) </a:t>
            </a:r>
          </a:p>
          <a:p>
            <a:r>
              <a:rPr lang="en-US" b="1" dirty="0">
                <a:solidFill>
                  <a:srgbClr val="0070C0"/>
                </a:solidFill>
              </a:rPr>
              <a:t>AREAS OF OPPORTUNITY </a:t>
            </a:r>
          </a:p>
          <a:p>
            <a:r>
              <a:rPr lang="en-US" b="1" dirty="0">
                <a:solidFill>
                  <a:schemeClr val="bg2">
                    <a:lumMod val="25000"/>
                  </a:schemeClr>
                </a:solidFill>
              </a:rPr>
              <a:t>Q04: Recognition </a:t>
            </a:r>
            <a:r>
              <a:rPr lang="en-US" dirty="0">
                <a:solidFill>
                  <a:schemeClr val="bg2">
                    <a:lumMod val="25000"/>
                  </a:schemeClr>
                </a:solidFill>
              </a:rPr>
              <a:t>(</a:t>
            </a:r>
            <a:r>
              <a:rPr lang="en-US" dirty="0"/>
              <a:t>In the last seven days, I have received recognition or praise for doing good work)</a:t>
            </a:r>
            <a:endParaRPr lang="en-US" dirty="0">
              <a:solidFill>
                <a:schemeClr val="bg2">
                  <a:lumMod val="25000"/>
                </a:schemeClr>
              </a:solidFill>
            </a:endParaRPr>
          </a:p>
          <a:p>
            <a:r>
              <a:rPr lang="en-US" b="1" dirty="0">
                <a:solidFill>
                  <a:schemeClr val="bg2">
                    <a:lumMod val="25000"/>
                  </a:schemeClr>
                </a:solidFill>
              </a:rPr>
              <a:t>Q05: Cares about me </a:t>
            </a:r>
            <a:r>
              <a:rPr lang="en-US" dirty="0">
                <a:solidFill>
                  <a:schemeClr val="bg2">
                    <a:lumMod val="25000"/>
                  </a:schemeClr>
                </a:solidFill>
              </a:rPr>
              <a:t>(</a:t>
            </a:r>
            <a:r>
              <a:rPr lang="en-US" dirty="0"/>
              <a:t>My supervisor, or someone at work, seems to care about me as a person)</a:t>
            </a:r>
            <a:endParaRPr lang="en-US" b="1" dirty="0">
              <a:solidFill>
                <a:schemeClr val="bg2">
                  <a:lumMod val="25000"/>
                </a:schemeClr>
              </a:solidFill>
            </a:endParaRPr>
          </a:p>
        </p:txBody>
      </p:sp>
      <p:sp>
        <p:nvSpPr>
          <p:cNvPr id="6" name="TextBox 5">
            <a:extLst>
              <a:ext uri="{FF2B5EF4-FFF2-40B4-BE49-F238E27FC236}">
                <a16:creationId xmlns:a16="http://schemas.microsoft.com/office/drawing/2014/main" id="{0DC999F9-D6FA-A64D-98A2-7D0A5035B6EC}"/>
              </a:ext>
            </a:extLst>
          </p:cNvPr>
          <p:cNvSpPr txBox="1"/>
          <p:nvPr/>
        </p:nvSpPr>
        <p:spPr>
          <a:xfrm>
            <a:off x="6882742" y="590127"/>
            <a:ext cx="4256314" cy="769441"/>
          </a:xfrm>
          <a:prstGeom prst="rect">
            <a:avLst/>
          </a:prstGeom>
          <a:noFill/>
        </p:spPr>
        <p:txBody>
          <a:bodyPr wrap="square" rtlCol="0">
            <a:spAutoFit/>
          </a:bodyPr>
          <a:lstStyle/>
          <a:p>
            <a:r>
              <a:rPr lang="en-US" sz="2200" b="1" dirty="0">
                <a:solidFill>
                  <a:srgbClr val="FF0000"/>
                </a:solidFill>
              </a:rPr>
              <a:t>SAMPLE Slide: Replace with your data </a:t>
            </a:r>
          </a:p>
        </p:txBody>
      </p:sp>
    </p:spTree>
    <p:extLst>
      <p:ext uri="{BB962C8B-B14F-4D97-AF65-F5344CB8AC3E}">
        <p14:creationId xmlns:p14="http://schemas.microsoft.com/office/powerpoint/2010/main" val="8823386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1" name="Title 1">
            <a:extLst>
              <a:ext uri="{FF2B5EF4-FFF2-40B4-BE49-F238E27FC236}">
                <a16:creationId xmlns:a16="http://schemas.microsoft.com/office/drawing/2014/main" id="{BB551CF8-F7D8-59DA-95FA-CD49258982EF}"/>
              </a:ext>
            </a:extLst>
          </p:cNvPr>
          <p:cNvSpPr>
            <a:spLocks noGrp="1"/>
          </p:cNvSpPr>
          <p:nvPr>
            <p:ph type="title"/>
          </p:nvPr>
        </p:nvSpPr>
        <p:spPr>
          <a:xfrm>
            <a:off x="1052944" y="365125"/>
            <a:ext cx="10300855" cy="886159"/>
          </a:xfrm>
        </p:spPr>
        <p:txBody>
          <a:bodyPr/>
          <a:lstStyle/>
          <a:p>
            <a:r>
              <a:rPr lang="en-US" dirty="0"/>
              <a:t>Q12 SUMMARY </a:t>
            </a:r>
          </a:p>
        </p:txBody>
      </p:sp>
      <p:sp>
        <p:nvSpPr>
          <p:cNvPr id="3" name="Slide Number Placeholder 2">
            <a:extLst>
              <a:ext uri="{FF2B5EF4-FFF2-40B4-BE49-F238E27FC236}">
                <a16:creationId xmlns:a16="http://schemas.microsoft.com/office/drawing/2014/main" id="{4D7B286F-91E4-059B-4D6A-62C97D191B54}"/>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B3CA9A9A-8F46-44DD-9838-73B050628A98}" type="slidenum">
              <a:rPr lang="en-US" smtClean="0"/>
              <a:pPr>
                <a:spcAft>
                  <a:spcPts val="600"/>
                </a:spcAft>
              </a:pPr>
              <a:t>8</a:t>
            </a:fld>
            <a:endParaRPr lang="en-US"/>
          </a:p>
        </p:txBody>
      </p:sp>
      <p:pic>
        <p:nvPicPr>
          <p:cNvPr id="1026" name="Picture 3">
            <a:extLst>
              <a:ext uri="{FF2B5EF4-FFF2-40B4-BE49-F238E27FC236}">
                <a16:creationId xmlns:a16="http://schemas.microsoft.com/office/drawing/2014/main" id="{F7D37C28-F909-7C0F-36D2-8B6F0134B5C3}"/>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638470" y="1359568"/>
            <a:ext cx="8915060" cy="472039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5EEFA03B-0945-170E-1E7A-F3FD63567010}"/>
              </a:ext>
            </a:extLst>
          </p:cNvPr>
          <p:cNvSpPr txBox="1"/>
          <p:nvPr/>
        </p:nvSpPr>
        <p:spPr>
          <a:xfrm>
            <a:off x="6487064" y="365125"/>
            <a:ext cx="4066466" cy="1600438"/>
          </a:xfrm>
          <a:prstGeom prst="rect">
            <a:avLst/>
          </a:prstGeom>
          <a:noFill/>
        </p:spPr>
        <p:txBody>
          <a:bodyPr wrap="square" rtlCol="0">
            <a:spAutoFit/>
          </a:bodyPr>
          <a:lstStyle/>
          <a:p>
            <a:r>
              <a:rPr lang="en-US" sz="2200" b="1" dirty="0">
                <a:solidFill>
                  <a:srgbClr val="FF0000"/>
                </a:solidFill>
              </a:rPr>
              <a:t>SAMPLE. REPLACE WITH YOUR DATA</a:t>
            </a:r>
          </a:p>
          <a:p>
            <a:endParaRPr lang="en-US" b="1" dirty="0">
              <a:solidFill>
                <a:srgbClr val="FF0000"/>
              </a:solidFill>
            </a:endParaRPr>
          </a:p>
          <a:p>
            <a:endParaRPr lang="en-US" sz="1800" b="1" dirty="0">
              <a:solidFill>
                <a:srgbClr val="FF0000"/>
              </a:solidFill>
            </a:endParaRPr>
          </a:p>
          <a:p>
            <a:endParaRPr lang="en-US" sz="1800" b="1" dirty="0">
              <a:solidFill>
                <a:srgbClr val="FF0000"/>
              </a:solidFill>
            </a:endParaRPr>
          </a:p>
        </p:txBody>
      </p:sp>
    </p:spTree>
    <p:extLst>
      <p:ext uri="{BB962C8B-B14F-4D97-AF65-F5344CB8AC3E}">
        <p14:creationId xmlns:p14="http://schemas.microsoft.com/office/powerpoint/2010/main" val="11052665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ew shape" descr="footer"/>
          <p:cNvSpPr/>
          <p:nvPr/>
        </p:nvSpPr>
        <p:spPr>
          <a:xfrm>
            <a:off x="1524000" y="6413500"/>
            <a:ext cx="9144000" cy="444500"/>
          </a:xfrm>
          <a:prstGeom prst="rect">
            <a:avLst/>
          </a:prstGeom>
          <a:solidFill>
            <a:srgbClr val="1A1A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3" name="New shape" descr="pageNum"/>
          <p:cNvSpPr/>
          <p:nvPr/>
        </p:nvSpPr>
        <p:spPr>
          <a:xfrm>
            <a:off x="1524000" y="6413500"/>
            <a:ext cx="548640" cy="444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r>
              <a:rPr sz="800">
                <a:solidFill>
                  <a:srgbClr val="61C250"/>
                </a:solidFill>
                <a:latin typeface="Arial"/>
              </a:rPr>
              <a:t>7</a:t>
            </a:r>
          </a:p>
        </p:txBody>
      </p:sp>
      <p:sp>
        <p:nvSpPr>
          <p:cNvPr id="4" name="New shape" descr="line"/>
          <p:cNvSpPr/>
          <p:nvPr/>
        </p:nvSpPr>
        <p:spPr>
          <a:xfrm flipH="1">
            <a:off x="2072640" y="6540500"/>
            <a:ext cx="0" cy="317500"/>
          </a:xfrm>
          <a:prstGeom prst="line">
            <a:avLst/>
          </a:prstGeom>
          <a:noFill/>
          <a:ln w="12700">
            <a:solidFill>
              <a:srgbClr val="61C2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a:p>
        </p:txBody>
      </p:sp>
      <p:sp>
        <p:nvSpPr>
          <p:cNvPr id="5" name="New shape"/>
          <p:cNvSpPr/>
          <p:nvPr/>
        </p:nvSpPr>
        <p:spPr>
          <a:xfrm>
            <a:off x="2072640" y="6540500"/>
            <a:ext cx="5486400" cy="317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ormAutofit fontScale="80000" lnSpcReduction="10000"/>
          </a:bodyPr>
          <a:lstStyle/>
          <a:p>
            <a:pPr algn="l"/>
            <a:r>
              <a:rPr sz="800">
                <a:solidFill>
                  <a:srgbClr val="FFFFFF"/>
                </a:solidFill>
                <a:latin typeface="Arial"/>
              </a:rPr>
              <a:t>Copyright 2023 Gallup, Inc. All rights reserved. Copyright © 1993-1998 Gallup, Inc. All rights reserved.  The Gallup Q12 items are Gallup proprietary information and are protected by law. You may not administer a survey with the Q12 items or reproduce them without consent from Gallup.</a:t>
            </a:r>
          </a:p>
        </p:txBody>
      </p:sp>
      <p:sp>
        <p:nvSpPr>
          <p:cNvPr id="6" name="New shape"/>
          <p:cNvSpPr/>
          <p:nvPr/>
        </p:nvSpPr>
        <p:spPr>
          <a:xfrm>
            <a:off x="9461500" y="6540500"/>
            <a:ext cx="1206500" cy="317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ormAutofit fontScale="82500" lnSpcReduction="20000"/>
          </a:bodyPr>
          <a:lstStyle/>
          <a:p>
            <a:pPr algn="l"/>
            <a:r>
              <a:rPr sz="2000">
                <a:solidFill>
                  <a:srgbClr val="FFFFFF"/>
                </a:solidFill>
                <a:latin typeface="Georgia"/>
              </a:rPr>
              <a:t>GALLUP</a:t>
            </a:r>
          </a:p>
        </p:txBody>
      </p:sp>
      <p:sp>
        <p:nvSpPr>
          <p:cNvPr id="7" name="New shape" descr="titleText"/>
          <p:cNvSpPr/>
          <p:nvPr/>
        </p:nvSpPr>
        <p:spPr>
          <a:xfrm>
            <a:off x="1981200" y="279400"/>
            <a:ext cx="8521700" cy="5029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spAutoFit/>
          </a:bodyPr>
          <a:lstStyle/>
          <a:p>
            <a:pPr algn="l"/>
            <a:r>
              <a:rPr sz="2700">
                <a:solidFill>
                  <a:srgbClr val="1A1A1A"/>
                </a:solidFill>
                <a:latin typeface="Georgia"/>
              </a:rPr>
              <a:t>Supervisor Effectiveness Index</a:t>
            </a:r>
          </a:p>
        </p:txBody>
      </p:sp>
      <p:sp>
        <p:nvSpPr>
          <p:cNvPr id="8" name="New shape" descr="longCategoryDesc"/>
          <p:cNvSpPr/>
          <p:nvPr/>
        </p:nvSpPr>
        <p:spPr>
          <a:xfrm>
            <a:off x="1981200" y="782320"/>
            <a:ext cx="8521700" cy="304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spAutoFit/>
          </a:bodyPr>
          <a:lstStyle/>
          <a:p>
            <a:pPr algn="l"/>
            <a:r>
              <a:rPr sz="1400" dirty="0">
                <a:solidFill>
                  <a:srgbClr val="1A1A1A"/>
                </a:solidFill>
                <a:latin typeface="Arial"/>
              </a:rPr>
              <a:t>Supervisor Effectiveness Index</a:t>
            </a:r>
          </a:p>
        </p:txBody>
      </p:sp>
      <p:sp>
        <p:nvSpPr>
          <p:cNvPr id="9" name="New shape" descr="arc"/>
          <p:cNvSpPr/>
          <p:nvPr/>
        </p:nvSpPr>
        <p:spPr>
          <a:xfrm>
            <a:off x="1981201" y="1404620"/>
            <a:ext cx="1888067" cy="259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spAutoFit/>
          </a:bodyPr>
          <a:lstStyle/>
          <a:p>
            <a:pPr algn="l"/>
            <a:r>
              <a:rPr sz="1100">
                <a:solidFill>
                  <a:srgbClr val="1A1A1A"/>
                </a:solidFill>
                <a:latin typeface="Arial"/>
              </a:rPr>
              <a:t>MEAN</a:t>
            </a:r>
          </a:p>
        </p:txBody>
      </p:sp>
      <p:graphicFrame>
        <p:nvGraphicFramePr>
          <p:cNvPr id="10" name="ChartObject" descr="arcValue"/>
          <p:cNvGraphicFramePr/>
          <p:nvPr/>
        </p:nvGraphicFramePr>
        <p:xfrm>
          <a:off x="1524001" y="1663700"/>
          <a:ext cx="2840567" cy="1763992"/>
        </p:xfrm>
        <a:graphic>
          <a:graphicData uri="http://schemas.openxmlformats.org/drawingml/2006/chart">
            <c:chart xmlns:c="http://schemas.openxmlformats.org/drawingml/2006/chart" xmlns:r="http://schemas.openxmlformats.org/officeDocument/2006/relationships" r:id="rId3"/>
          </a:graphicData>
        </a:graphic>
      </p:graphicFrame>
      <p:sp>
        <p:nvSpPr>
          <p:cNvPr id="11" name="New shape"/>
          <p:cNvSpPr/>
          <p:nvPr/>
        </p:nvSpPr>
        <p:spPr>
          <a:xfrm>
            <a:off x="1524001" y="1663700"/>
            <a:ext cx="2840567" cy="9701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ormAutofit/>
          </a:bodyPr>
          <a:lstStyle/>
          <a:p>
            <a:pPr algn="ctr"/>
            <a:r>
              <a:rPr sz="3000" dirty="0">
                <a:solidFill>
                  <a:srgbClr val="000000"/>
                </a:solidFill>
                <a:latin typeface="Arial"/>
              </a:rPr>
              <a:t>3.</a:t>
            </a:r>
            <a:r>
              <a:rPr lang="en-US" sz="3000" dirty="0">
                <a:solidFill>
                  <a:srgbClr val="000000"/>
                </a:solidFill>
                <a:latin typeface="Arial"/>
              </a:rPr>
              <a:t>95</a:t>
            </a:r>
            <a:endParaRPr sz="3000" dirty="0">
              <a:solidFill>
                <a:srgbClr val="000000"/>
              </a:solidFill>
              <a:latin typeface="Arial"/>
            </a:endParaRPr>
          </a:p>
        </p:txBody>
      </p:sp>
      <p:sp>
        <p:nvSpPr>
          <p:cNvPr id="12" name="New shape" descr="trendedMean"/>
          <p:cNvSpPr/>
          <p:nvPr/>
        </p:nvSpPr>
        <p:spPr>
          <a:xfrm>
            <a:off x="3932768" y="1404620"/>
            <a:ext cx="2650067" cy="259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spAutoFit/>
          </a:bodyPr>
          <a:lstStyle/>
          <a:p>
            <a:pPr algn="l"/>
            <a:r>
              <a:rPr sz="1100">
                <a:solidFill>
                  <a:srgbClr val="1A1A1A"/>
                </a:solidFill>
                <a:latin typeface="Arial"/>
              </a:rPr>
              <a:t>TRENDED MEAN (RECAST)</a:t>
            </a:r>
          </a:p>
        </p:txBody>
      </p:sp>
      <p:sp>
        <p:nvSpPr>
          <p:cNvPr id="13" name="New shape" descr="change"/>
          <p:cNvSpPr/>
          <p:nvPr/>
        </p:nvSpPr>
        <p:spPr>
          <a:xfrm>
            <a:off x="3932768" y="1854200"/>
            <a:ext cx="1951567" cy="228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spAutoFit/>
          </a:bodyPr>
          <a:lstStyle/>
          <a:p>
            <a:pPr algn="l"/>
            <a:r>
              <a:rPr sz="900">
                <a:solidFill>
                  <a:srgbClr val="1A1A1A"/>
                </a:solidFill>
                <a:latin typeface="Arial"/>
              </a:rPr>
              <a:t>Change From Last Mean: 0.10</a:t>
            </a:r>
          </a:p>
        </p:txBody>
      </p:sp>
      <p:sp>
        <p:nvSpPr>
          <p:cNvPr id="14" name="New shape" descr="trendedMean"/>
          <p:cNvSpPr/>
          <p:nvPr/>
        </p:nvSpPr>
        <p:spPr>
          <a:xfrm>
            <a:off x="3932768" y="2057400"/>
            <a:ext cx="1951567" cy="2133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spAutoFit/>
          </a:bodyPr>
          <a:lstStyle/>
          <a:p>
            <a:pPr algn="l"/>
            <a:r>
              <a:rPr sz="800">
                <a:solidFill>
                  <a:srgbClr val="1A1A1A"/>
                </a:solidFill>
                <a:latin typeface="Arial"/>
              </a:rPr>
              <a:t>3.81 | 3.84 | 3.94</a:t>
            </a:r>
          </a:p>
        </p:txBody>
      </p:sp>
      <p:sp>
        <p:nvSpPr>
          <p:cNvPr id="15" name="New shape" descr="mprMeasure"/>
          <p:cNvSpPr/>
          <p:nvPr/>
        </p:nvSpPr>
        <p:spPr>
          <a:xfrm>
            <a:off x="6392335" y="1404620"/>
            <a:ext cx="2840567" cy="259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spAutoFit/>
          </a:bodyPr>
          <a:lstStyle/>
          <a:p>
            <a:pPr algn="l"/>
            <a:r>
              <a:rPr sz="1100">
                <a:solidFill>
                  <a:srgbClr val="1A1A1A"/>
                </a:solidFill>
                <a:latin typeface="Arial"/>
              </a:rPr>
              <a:t>MEAN PERCENTILE RANK</a:t>
            </a:r>
          </a:p>
        </p:txBody>
      </p:sp>
      <p:sp>
        <p:nvSpPr>
          <p:cNvPr id="16" name="New shape" descr="mprMeasureValue"/>
          <p:cNvSpPr/>
          <p:nvPr/>
        </p:nvSpPr>
        <p:spPr>
          <a:xfrm>
            <a:off x="6392334" y="1663700"/>
            <a:ext cx="852170" cy="5029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spAutoFit/>
          </a:bodyPr>
          <a:lstStyle/>
          <a:p>
            <a:pPr algn="l"/>
            <a:r>
              <a:rPr sz="2700" dirty="0">
                <a:solidFill>
                  <a:srgbClr val="1A1A1A"/>
                </a:solidFill>
                <a:latin typeface="Arial"/>
              </a:rPr>
              <a:t>33</a:t>
            </a:r>
          </a:p>
        </p:txBody>
      </p:sp>
      <p:graphicFrame>
        <p:nvGraphicFramePr>
          <p:cNvPr id="17" name="ChartObject" descr="mprChart"/>
          <p:cNvGraphicFramePr/>
          <p:nvPr/>
        </p:nvGraphicFramePr>
        <p:xfrm>
          <a:off x="6927005" y="1663700"/>
          <a:ext cx="1480397" cy="502920"/>
        </p:xfrm>
        <a:graphic>
          <a:graphicData uri="http://schemas.openxmlformats.org/drawingml/2006/chart">
            <c:chart xmlns:c="http://schemas.openxmlformats.org/drawingml/2006/chart" xmlns:r="http://schemas.openxmlformats.org/officeDocument/2006/relationships" r:id="rId4"/>
          </a:graphicData>
        </a:graphic>
      </p:graphicFrame>
      <p:sp>
        <p:nvSpPr>
          <p:cNvPr id="18" name="New shape" descr="db"/>
          <p:cNvSpPr/>
          <p:nvPr/>
        </p:nvSpPr>
        <p:spPr>
          <a:xfrm>
            <a:off x="6392335" y="2166620"/>
            <a:ext cx="2840567" cy="259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spAutoFit/>
          </a:bodyPr>
          <a:lstStyle/>
          <a:p>
            <a:pPr algn="l"/>
            <a:r>
              <a:rPr sz="1100">
                <a:solidFill>
                  <a:srgbClr val="1A1A1A"/>
                </a:solidFill>
                <a:latin typeface="Arial"/>
              </a:rPr>
              <a:t>Database: Gallup Overall</a:t>
            </a:r>
          </a:p>
        </p:txBody>
      </p:sp>
      <p:sp>
        <p:nvSpPr>
          <p:cNvPr id="19" name="New shape" descr="ttlRespondents"/>
          <p:cNvSpPr/>
          <p:nvPr/>
        </p:nvSpPr>
        <p:spPr>
          <a:xfrm>
            <a:off x="9232902" y="1404620"/>
            <a:ext cx="2840567" cy="259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spAutoFit/>
          </a:bodyPr>
          <a:lstStyle/>
          <a:p>
            <a:pPr algn="l"/>
            <a:r>
              <a:rPr sz="1100">
                <a:solidFill>
                  <a:srgbClr val="1A1A1A"/>
                </a:solidFill>
                <a:latin typeface="Arial"/>
              </a:rPr>
              <a:t>RESPONDENTS</a:t>
            </a:r>
          </a:p>
        </p:txBody>
      </p:sp>
      <p:sp>
        <p:nvSpPr>
          <p:cNvPr id="20" name="New shape" descr="ttlRespondentsVALUE"/>
          <p:cNvSpPr/>
          <p:nvPr/>
        </p:nvSpPr>
        <p:spPr>
          <a:xfrm>
            <a:off x="9232902" y="1663700"/>
            <a:ext cx="2840567" cy="5029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spAutoFit/>
          </a:bodyPr>
          <a:lstStyle/>
          <a:p>
            <a:pPr algn="l"/>
            <a:r>
              <a:rPr lang="en-US" sz="2700" dirty="0">
                <a:solidFill>
                  <a:srgbClr val="1A1A1A"/>
                </a:solidFill>
                <a:latin typeface="Arial"/>
              </a:rPr>
              <a:t>15</a:t>
            </a:r>
            <a:endParaRPr sz="2700" dirty="0">
              <a:solidFill>
                <a:srgbClr val="1A1A1A"/>
              </a:solidFill>
              <a:latin typeface="Arial"/>
            </a:endParaRPr>
          </a:p>
        </p:txBody>
      </p:sp>
      <p:sp>
        <p:nvSpPr>
          <p:cNvPr id="21" name="New shape" descr="Questions"/>
          <p:cNvSpPr/>
          <p:nvPr/>
        </p:nvSpPr>
        <p:spPr>
          <a:xfrm>
            <a:off x="1752600" y="3785832"/>
            <a:ext cx="2222500" cy="2133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spAutoFit/>
          </a:bodyPr>
          <a:lstStyle/>
          <a:p>
            <a:pPr algn="l"/>
            <a:r>
              <a:rPr sz="800">
                <a:solidFill>
                  <a:srgbClr val="666666"/>
                </a:solidFill>
                <a:latin typeface="Arial"/>
              </a:rPr>
              <a:t>Questions</a:t>
            </a:r>
          </a:p>
        </p:txBody>
      </p:sp>
      <p:sp>
        <p:nvSpPr>
          <p:cNvPr id="22" name="New shape" descr="Respondents"/>
          <p:cNvSpPr/>
          <p:nvPr/>
        </p:nvSpPr>
        <p:spPr>
          <a:xfrm>
            <a:off x="3975100" y="3785832"/>
            <a:ext cx="899160" cy="2133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spAutoFit/>
          </a:bodyPr>
          <a:lstStyle/>
          <a:p>
            <a:pPr algn="ctr"/>
            <a:r>
              <a:rPr sz="800">
                <a:solidFill>
                  <a:srgbClr val="666666"/>
                </a:solidFill>
                <a:latin typeface="Arial"/>
              </a:rPr>
              <a:t>Respondents</a:t>
            </a:r>
          </a:p>
        </p:txBody>
      </p:sp>
      <p:sp>
        <p:nvSpPr>
          <p:cNvPr id="23" name="New shape" descr="Frequency Distribution&#10;1% 2% 3% 4% 5%"/>
          <p:cNvSpPr/>
          <p:nvPr/>
        </p:nvSpPr>
        <p:spPr>
          <a:xfrm>
            <a:off x="4874260" y="3663912"/>
            <a:ext cx="1968500" cy="3352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spAutoFit/>
          </a:bodyPr>
          <a:lstStyle/>
          <a:p>
            <a:pPr algn="ctr"/>
            <a:r>
              <a:rPr sz="800">
                <a:solidFill>
                  <a:srgbClr val="666666"/>
                </a:solidFill>
                <a:latin typeface="Arial"/>
              </a:rPr>
              <a:t>Frequency Distribution
1% 2% 3% 4% 5%</a:t>
            </a:r>
          </a:p>
        </p:txBody>
      </p:sp>
      <p:sp>
        <p:nvSpPr>
          <p:cNvPr id="24" name="New shape" descr="Company Overall Current Mean"/>
          <p:cNvSpPr/>
          <p:nvPr/>
        </p:nvSpPr>
        <p:spPr>
          <a:xfrm>
            <a:off x="6842760" y="3541992"/>
            <a:ext cx="899160"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spAutoFit/>
          </a:bodyPr>
          <a:lstStyle/>
          <a:p>
            <a:pPr algn="ctr"/>
            <a:r>
              <a:rPr sz="800">
                <a:solidFill>
                  <a:srgbClr val="666666"/>
                </a:solidFill>
                <a:latin typeface="Arial"/>
              </a:rPr>
              <a:t>Company Overall Current Mean</a:t>
            </a:r>
          </a:p>
        </p:txBody>
      </p:sp>
      <p:sp>
        <p:nvSpPr>
          <p:cNvPr id="25" name="New shape" descr="Company Overall Mean Percentile Rank - Industry - Healthcare and Social Assistance "/>
          <p:cNvSpPr/>
          <p:nvPr/>
        </p:nvSpPr>
        <p:spPr>
          <a:xfrm>
            <a:off x="7741920" y="3054312"/>
            <a:ext cx="899160" cy="9448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spAutoFit/>
          </a:bodyPr>
          <a:lstStyle/>
          <a:p>
            <a:pPr algn="ctr"/>
            <a:r>
              <a:rPr sz="800">
                <a:solidFill>
                  <a:srgbClr val="666666"/>
                </a:solidFill>
                <a:latin typeface="Arial"/>
              </a:rPr>
              <a:t>Company Overall Mean Percentile Rank - Industry - Healthcare and Social Assistance</a:t>
            </a:r>
          </a:p>
        </p:txBody>
      </p:sp>
      <p:sp>
        <p:nvSpPr>
          <p:cNvPr id="26" name="New shape" descr="Change (Recast)"/>
          <p:cNvSpPr/>
          <p:nvPr/>
        </p:nvSpPr>
        <p:spPr>
          <a:xfrm>
            <a:off x="8641080" y="3663912"/>
            <a:ext cx="899160" cy="3352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spAutoFit/>
          </a:bodyPr>
          <a:lstStyle/>
          <a:p>
            <a:pPr algn="ctr"/>
            <a:r>
              <a:rPr sz="800">
                <a:solidFill>
                  <a:srgbClr val="666666"/>
                </a:solidFill>
                <a:latin typeface="Arial"/>
              </a:rPr>
              <a:t>Change (Recast)</a:t>
            </a:r>
          </a:p>
        </p:txBody>
      </p:sp>
      <p:sp>
        <p:nvSpPr>
          <p:cNvPr id="27" name="New shape" descr="Gallup Overall Mean 50"/>
          <p:cNvSpPr/>
          <p:nvPr/>
        </p:nvSpPr>
        <p:spPr>
          <a:xfrm>
            <a:off x="9540240" y="3663912"/>
            <a:ext cx="899160" cy="3352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spAutoFit/>
          </a:bodyPr>
          <a:lstStyle/>
          <a:p>
            <a:pPr algn="ctr"/>
            <a:r>
              <a:rPr sz="800">
                <a:solidFill>
                  <a:srgbClr val="666666"/>
                </a:solidFill>
                <a:latin typeface="Arial"/>
              </a:rPr>
              <a:t>Gallup Overall Mean 50</a:t>
            </a:r>
          </a:p>
        </p:txBody>
      </p:sp>
      <p:sp>
        <p:nvSpPr>
          <p:cNvPr id="28" name="New shape" descr="line"/>
          <p:cNvSpPr/>
          <p:nvPr/>
        </p:nvSpPr>
        <p:spPr>
          <a:xfrm>
            <a:off x="1752601" y="3999192"/>
            <a:ext cx="8686799" cy="1270"/>
          </a:xfrm>
          <a:prstGeom prst="line">
            <a:avLst/>
          </a:prstGeom>
          <a:noFill/>
          <a:ln w="12700">
            <a:solidFill>
              <a:srgbClr val="A9ABA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a:p>
        </p:txBody>
      </p:sp>
      <p:sp>
        <p:nvSpPr>
          <p:cNvPr id="30" name="New shape" descr="26431"/>
          <p:cNvSpPr/>
          <p:nvPr/>
        </p:nvSpPr>
        <p:spPr>
          <a:xfrm>
            <a:off x="1752600" y="4000462"/>
            <a:ext cx="2222500" cy="2921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87500" lnSpcReduction="10000"/>
          </a:bodyPr>
          <a:lstStyle/>
          <a:p>
            <a:pPr algn="l"/>
            <a:r>
              <a:rPr sz="800">
                <a:solidFill>
                  <a:srgbClr val="1A1A1A"/>
                </a:solidFill>
                <a:latin typeface="Arial"/>
              </a:rPr>
              <a:t>My supervisor is an active supporter of the changes that affect our workgroup.</a:t>
            </a:r>
          </a:p>
        </p:txBody>
      </p:sp>
      <p:sp>
        <p:nvSpPr>
          <p:cNvPr id="31" name="New shape" descr="26431: count"/>
          <p:cNvSpPr/>
          <p:nvPr/>
        </p:nvSpPr>
        <p:spPr>
          <a:xfrm>
            <a:off x="3975100" y="4000462"/>
            <a:ext cx="899160" cy="298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lnSpcReduction="10000"/>
          </a:bodyPr>
          <a:lstStyle/>
          <a:p>
            <a:pPr algn="ctr"/>
            <a:r>
              <a:rPr lang="en-US" sz="1400" dirty="0">
                <a:solidFill>
                  <a:srgbClr val="1A1A1A"/>
                </a:solidFill>
                <a:latin typeface="Arial"/>
              </a:rPr>
              <a:t>15</a:t>
            </a:r>
            <a:endParaRPr sz="1400" dirty="0">
              <a:solidFill>
                <a:srgbClr val="1A1A1A"/>
              </a:solidFill>
              <a:latin typeface="Arial"/>
            </a:endParaRPr>
          </a:p>
        </p:txBody>
      </p:sp>
      <p:sp>
        <p:nvSpPr>
          <p:cNvPr id="32" name="New shape" descr="26431: fd"/>
          <p:cNvSpPr/>
          <p:nvPr/>
        </p:nvSpPr>
        <p:spPr>
          <a:xfrm>
            <a:off x="4874260" y="4000462"/>
            <a:ext cx="1968500" cy="304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aphicFrame>
        <p:nvGraphicFramePr>
          <p:cNvPr id="33" name="ChartObject" descr="frequencyDistribution"/>
          <p:cNvGraphicFramePr/>
          <p:nvPr/>
        </p:nvGraphicFramePr>
        <p:xfrm>
          <a:off x="4874260" y="3898862"/>
          <a:ext cx="2095500" cy="508000"/>
        </p:xfrm>
        <a:graphic>
          <a:graphicData uri="http://schemas.openxmlformats.org/drawingml/2006/chart">
            <c:chart xmlns:c="http://schemas.openxmlformats.org/drawingml/2006/chart" xmlns:r="http://schemas.openxmlformats.org/officeDocument/2006/relationships" r:id="rId5"/>
          </a:graphicData>
        </a:graphic>
      </p:graphicFrame>
      <p:sp>
        <p:nvSpPr>
          <p:cNvPr id="34" name="New shape" descr="26431SYS_MEAN"/>
          <p:cNvSpPr/>
          <p:nvPr/>
        </p:nvSpPr>
        <p:spPr>
          <a:xfrm>
            <a:off x="6842760" y="4000462"/>
            <a:ext cx="899160" cy="3111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35" name="New shape" descr="26431SYS_MEANInside"/>
          <p:cNvSpPr/>
          <p:nvPr/>
        </p:nvSpPr>
        <p:spPr>
          <a:xfrm>
            <a:off x="6938010" y="3997287"/>
            <a:ext cx="708660" cy="317500"/>
          </a:xfrm>
          <a:prstGeom prst="rect">
            <a:avLst/>
          </a:prstGeom>
          <a:solidFill>
            <a:srgbClr val="86C300"/>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r>
              <a:rPr sz="1400" dirty="0">
                <a:solidFill>
                  <a:srgbClr val="000000"/>
                </a:solidFill>
                <a:latin typeface="Arial"/>
              </a:rPr>
              <a:t>4.0</a:t>
            </a:r>
            <a:r>
              <a:rPr lang="en-US" sz="1400" dirty="0">
                <a:solidFill>
                  <a:srgbClr val="000000"/>
                </a:solidFill>
                <a:latin typeface="Arial"/>
              </a:rPr>
              <a:t>1</a:t>
            </a:r>
            <a:endParaRPr sz="1400" dirty="0">
              <a:solidFill>
                <a:srgbClr val="000000"/>
              </a:solidFill>
              <a:latin typeface="Arial"/>
            </a:endParaRPr>
          </a:p>
        </p:txBody>
      </p:sp>
      <p:sp>
        <p:nvSpPr>
          <p:cNvPr id="36" name="New shape" descr="26431SYS_MEAN_PERRANK_W_HC"/>
          <p:cNvSpPr/>
          <p:nvPr/>
        </p:nvSpPr>
        <p:spPr>
          <a:xfrm>
            <a:off x="7741920" y="4000462"/>
            <a:ext cx="899160" cy="317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37" name="New shape"/>
          <p:cNvSpPr/>
          <p:nvPr/>
        </p:nvSpPr>
        <p:spPr>
          <a:xfrm>
            <a:off x="7741920" y="4000462"/>
            <a:ext cx="449580" cy="317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r>
              <a:rPr sz="1400">
                <a:solidFill>
                  <a:srgbClr val="1A1A1A"/>
                </a:solidFill>
                <a:latin typeface="Arial"/>
              </a:rPr>
              <a:t>37</a:t>
            </a:r>
          </a:p>
        </p:txBody>
      </p:sp>
      <p:graphicFrame>
        <p:nvGraphicFramePr>
          <p:cNvPr id="38" name="ChartObject" descr="mprChart"/>
          <p:cNvGraphicFramePr/>
          <p:nvPr/>
        </p:nvGraphicFramePr>
        <p:xfrm>
          <a:off x="8011668" y="3905212"/>
          <a:ext cx="756412" cy="508000"/>
        </p:xfrm>
        <a:graphic>
          <a:graphicData uri="http://schemas.openxmlformats.org/drawingml/2006/chart">
            <c:chart xmlns:c="http://schemas.openxmlformats.org/drawingml/2006/chart" xmlns:r="http://schemas.openxmlformats.org/officeDocument/2006/relationships" r:id="rId6"/>
          </a:graphicData>
        </a:graphic>
      </p:graphicFrame>
      <p:sp>
        <p:nvSpPr>
          <p:cNvPr id="39" name="New shape" descr="26431: recastDiffMean"/>
          <p:cNvSpPr/>
          <p:nvPr/>
        </p:nvSpPr>
        <p:spPr>
          <a:xfrm>
            <a:off x="8641080" y="4000462"/>
            <a:ext cx="899160" cy="3238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40" name="New shape"/>
          <p:cNvSpPr/>
          <p:nvPr/>
        </p:nvSpPr>
        <p:spPr>
          <a:xfrm>
            <a:off x="9009380" y="4000462"/>
            <a:ext cx="899160" cy="3238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l"/>
            <a:r>
              <a:rPr sz="1400" dirty="0">
                <a:solidFill>
                  <a:srgbClr val="1A1A1A"/>
                </a:solidFill>
                <a:latin typeface="Arial"/>
              </a:rPr>
              <a:t>0.0</a:t>
            </a:r>
            <a:r>
              <a:rPr lang="en-US" sz="1400" dirty="0">
                <a:solidFill>
                  <a:srgbClr val="1A1A1A"/>
                </a:solidFill>
                <a:latin typeface="Arial"/>
              </a:rPr>
              <a:t>8</a:t>
            </a:r>
            <a:endParaRPr sz="1400" dirty="0">
              <a:solidFill>
                <a:srgbClr val="1A1A1A"/>
              </a:solidFill>
              <a:latin typeface="Arial"/>
            </a:endParaRPr>
          </a:p>
        </p:txBody>
      </p:sp>
      <p:sp>
        <p:nvSpPr>
          <p:cNvPr id="41" name="New shape" descr="26431GALLUP_OVRL_MN_50"/>
          <p:cNvSpPr/>
          <p:nvPr/>
        </p:nvSpPr>
        <p:spPr>
          <a:xfrm>
            <a:off x="9540240" y="4000462"/>
            <a:ext cx="899160" cy="3619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r>
              <a:rPr sz="1400">
                <a:solidFill>
                  <a:srgbClr val="1A1A1A"/>
                </a:solidFill>
                <a:latin typeface="Arial"/>
              </a:rPr>
              <a:t>4.33</a:t>
            </a:r>
          </a:p>
        </p:txBody>
      </p:sp>
      <p:sp>
        <p:nvSpPr>
          <p:cNvPr id="43" name="New shape" descr="line"/>
          <p:cNvSpPr/>
          <p:nvPr/>
        </p:nvSpPr>
        <p:spPr>
          <a:xfrm>
            <a:off x="1752600" y="4362412"/>
            <a:ext cx="8686800" cy="0"/>
          </a:xfrm>
          <a:prstGeom prst="line">
            <a:avLst/>
          </a:prstGeom>
          <a:noFill/>
          <a:ln w="12700">
            <a:solidFill>
              <a:srgbClr val="A9ABA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a:p>
        </p:txBody>
      </p:sp>
      <p:sp>
        <p:nvSpPr>
          <p:cNvPr id="45" name="New shape" descr="26480"/>
          <p:cNvSpPr/>
          <p:nvPr/>
        </p:nvSpPr>
        <p:spPr>
          <a:xfrm>
            <a:off x="1752600" y="4362412"/>
            <a:ext cx="2222500" cy="2921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87500" lnSpcReduction="10000"/>
          </a:bodyPr>
          <a:lstStyle/>
          <a:p>
            <a:pPr algn="l"/>
            <a:r>
              <a:rPr sz="800">
                <a:solidFill>
                  <a:srgbClr val="1A1A1A"/>
                </a:solidFill>
                <a:latin typeface="Arial"/>
              </a:rPr>
              <a:t>My supervisor creates an environment that is trusting and open.</a:t>
            </a:r>
          </a:p>
        </p:txBody>
      </p:sp>
      <p:sp>
        <p:nvSpPr>
          <p:cNvPr id="46" name="New shape" descr="26480: count"/>
          <p:cNvSpPr/>
          <p:nvPr/>
        </p:nvSpPr>
        <p:spPr>
          <a:xfrm>
            <a:off x="3975100" y="4362412"/>
            <a:ext cx="899160" cy="298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lnSpcReduction="10000"/>
          </a:bodyPr>
          <a:lstStyle/>
          <a:p>
            <a:pPr algn="ctr"/>
            <a:r>
              <a:rPr lang="en-US" sz="1400" dirty="0">
                <a:solidFill>
                  <a:srgbClr val="1A1A1A"/>
                </a:solidFill>
                <a:latin typeface="Arial"/>
              </a:rPr>
              <a:t>17</a:t>
            </a:r>
            <a:endParaRPr sz="1400" dirty="0">
              <a:solidFill>
                <a:srgbClr val="1A1A1A"/>
              </a:solidFill>
              <a:latin typeface="Arial"/>
            </a:endParaRPr>
          </a:p>
        </p:txBody>
      </p:sp>
      <p:sp>
        <p:nvSpPr>
          <p:cNvPr id="47" name="New shape" descr="26480: fd"/>
          <p:cNvSpPr/>
          <p:nvPr/>
        </p:nvSpPr>
        <p:spPr>
          <a:xfrm>
            <a:off x="4874260" y="4362412"/>
            <a:ext cx="1968500" cy="304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aphicFrame>
        <p:nvGraphicFramePr>
          <p:cNvPr id="48" name="ChartObject" descr="frequencyDistribution"/>
          <p:cNvGraphicFramePr/>
          <p:nvPr/>
        </p:nvGraphicFramePr>
        <p:xfrm>
          <a:off x="4874260" y="4260812"/>
          <a:ext cx="2095500" cy="508000"/>
        </p:xfrm>
        <a:graphic>
          <a:graphicData uri="http://schemas.openxmlformats.org/drawingml/2006/chart">
            <c:chart xmlns:c="http://schemas.openxmlformats.org/drawingml/2006/chart" xmlns:r="http://schemas.openxmlformats.org/officeDocument/2006/relationships" r:id="rId7"/>
          </a:graphicData>
        </a:graphic>
      </p:graphicFrame>
      <p:sp>
        <p:nvSpPr>
          <p:cNvPr id="49" name="New shape" descr="26480SYS_MEAN"/>
          <p:cNvSpPr/>
          <p:nvPr/>
        </p:nvSpPr>
        <p:spPr>
          <a:xfrm>
            <a:off x="6842760" y="4362412"/>
            <a:ext cx="899160" cy="3111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50" name="New shape" descr="26480SYS_MEANInside"/>
          <p:cNvSpPr/>
          <p:nvPr/>
        </p:nvSpPr>
        <p:spPr>
          <a:xfrm>
            <a:off x="6938010" y="4359237"/>
            <a:ext cx="708660" cy="317500"/>
          </a:xfrm>
          <a:prstGeom prst="rect">
            <a:avLst/>
          </a:prstGeom>
          <a:solidFill>
            <a:srgbClr val="86C300"/>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r>
              <a:rPr sz="1400" dirty="0">
                <a:solidFill>
                  <a:srgbClr val="000000"/>
                </a:solidFill>
                <a:latin typeface="Arial"/>
              </a:rPr>
              <a:t>3.9</a:t>
            </a:r>
            <a:r>
              <a:rPr lang="en-US" sz="1400" dirty="0">
                <a:solidFill>
                  <a:srgbClr val="000000"/>
                </a:solidFill>
                <a:latin typeface="Arial"/>
              </a:rPr>
              <a:t>9</a:t>
            </a:r>
            <a:endParaRPr sz="1400" dirty="0">
              <a:solidFill>
                <a:srgbClr val="000000"/>
              </a:solidFill>
              <a:latin typeface="Arial"/>
            </a:endParaRPr>
          </a:p>
        </p:txBody>
      </p:sp>
      <p:sp>
        <p:nvSpPr>
          <p:cNvPr id="51" name="New shape" descr="26480SYS_MEAN_PERRANK_W_HC"/>
          <p:cNvSpPr/>
          <p:nvPr/>
        </p:nvSpPr>
        <p:spPr>
          <a:xfrm>
            <a:off x="7741920" y="4362412"/>
            <a:ext cx="899160" cy="317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52" name="New shape"/>
          <p:cNvSpPr/>
          <p:nvPr/>
        </p:nvSpPr>
        <p:spPr>
          <a:xfrm>
            <a:off x="7741920" y="4362412"/>
            <a:ext cx="449580" cy="317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r>
              <a:rPr sz="1400">
                <a:solidFill>
                  <a:srgbClr val="1A1A1A"/>
                </a:solidFill>
                <a:latin typeface="Arial"/>
              </a:rPr>
              <a:t>38</a:t>
            </a:r>
          </a:p>
        </p:txBody>
      </p:sp>
      <p:graphicFrame>
        <p:nvGraphicFramePr>
          <p:cNvPr id="53" name="ChartObject" descr="mprChart"/>
          <p:cNvGraphicFramePr/>
          <p:nvPr/>
        </p:nvGraphicFramePr>
        <p:xfrm>
          <a:off x="8011668" y="4267162"/>
          <a:ext cx="756412" cy="508000"/>
        </p:xfrm>
        <a:graphic>
          <a:graphicData uri="http://schemas.openxmlformats.org/drawingml/2006/chart">
            <c:chart xmlns:c="http://schemas.openxmlformats.org/drawingml/2006/chart" xmlns:r="http://schemas.openxmlformats.org/officeDocument/2006/relationships" r:id="rId8"/>
          </a:graphicData>
        </a:graphic>
      </p:graphicFrame>
      <p:sp>
        <p:nvSpPr>
          <p:cNvPr id="54" name="New shape" descr="26480: recastDiffMean"/>
          <p:cNvSpPr/>
          <p:nvPr/>
        </p:nvSpPr>
        <p:spPr>
          <a:xfrm>
            <a:off x="8641080" y="4362412"/>
            <a:ext cx="899160" cy="3238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55" name="New shape"/>
          <p:cNvSpPr/>
          <p:nvPr/>
        </p:nvSpPr>
        <p:spPr>
          <a:xfrm>
            <a:off x="9009380" y="4362412"/>
            <a:ext cx="899160" cy="3238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l"/>
            <a:r>
              <a:rPr sz="1400" dirty="0">
                <a:solidFill>
                  <a:srgbClr val="1A1A1A"/>
                </a:solidFill>
                <a:latin typeface="Arial"/>
              </a:rPr>
              <a:t>0.0</a:t>
            </a:r>
            <a:r>
              <a:rPr lang="en-US" sz="1400" dirty="0">
                <a:solidFill>
                  <a:srgbClr val="1A1A1A"/>
                </a:solidFill>
                <a:latin typeface="Arial"/>
              </a:rPr>
              <a:t>9</a:t>
            </a:r>
            <a:endParaRPr sz="1400" dirty="0">
              <a:solidFill>
                <a:srgbClr val="1A1A1A"/>
              </a:solidFill>
              <a:latin typeface="Arial"/>
            </a:endParaRPr>
          </a:p>
        </p:txBody>
      </p:sp>
      <p:sp>
        <p:nvSpPr>
          <p:cNvPr id="56" name="New shape" descr="26480GALLUP_OVRL_MN_50"/>
          <p:cNvSpPr/>
          <p:nvPr/>
        </p:nvSpPr>
        <p:spPr>
          <a:xfrm>
            <a:off x="9540240" y="4362412"/>
            <a:ext cx="899160" cy="3619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r>
              <a:rPr sz="1400">
                <a:solidFill>
                  <a:srgbClr val="1A1A1A"/>
                </a:solidFill>
                <a:latin typeface="Arial"/>
              </a:rPr>
              <a:t>4.33</a:t>
            </a:r>
          </a:p>
        </p:txBody>
      </p:sp>
      <p:sp>
        <p:nvSpPr>
          <p:cNvPr id="58" name="New shape" descr="line"/>
          <p:cNvSpPr/>
          <p:nvPr/>
        </p:nvSpPr>
        <p:spPr>
          <a:xfrm>
            <a:off x="1752600" y="4724362"/>
            <a:ext cx="8686800" cy="0"/>
          </a:xfrm>
          <a:prstGeom prst="line">
            <a:avLst/>
          </a:prstGeom>
          <a:noFill/>
          <a:ln w="12700">
            <a:solidFill>
              <a:srgbClr val="A9ABA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a:p>
        </p:txBody>
      </p:sp>
      <p:sp>
        <p:nvSpPr>
          <p:cNvPr id="60" name="New shape" descr="26316"/>
          <p:cNvSpPr/>
          <p:nvPr/>
        </p:nvSpPr>
        <p:spPr>
          <a:xfrm>
            <a:off x="1752600" y="4724362"/>
            <a:ext cx="2222500" cy="2921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87500" lnSpcReduction="10000"/>
          </a:bodyPr>
          <a:lstStyle/>
          <a:p>
            <a:pPr algn="l"/>
            <a:r>
              <a:rPr sz="800">
                <a:solidFill>
                  <a:srgbClr val="1A1A1A"/>
                </a:solidFill>
                <a:latin typeface="Arial"/>
              </a:rPr>
              <a:t>My supervisor inspires me to do more than I thought I could.</a:t>
            </a:r>
          </a:p>
        </p:txBody>
      </p:sp>
      <p:sp>
        <p:nvSpPr>
          <p:cNvPr id="61" name="New shape" descr="26316: count"/>
          <p:cNvSpPr/>
          <p:nvPr/>
        </p:nvSpPr>
        <p:spPr>
          <a:xfrm>
            <a:off x="3975100" y="4724362"/>
            <a:ext cx="899160" cy="298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lnSpcReduction="10000"/>
          </a:bodyPr>
          <a:lstStyle/>
          <a:p>
            <a:pPr algn="ctr"/>
            <a:r>
              <a:rPr lang="en-US" sz="1400" dirty="0">
                <a:solidFill>
                  <a:srgbClr val="1A1A1A"/>
                </a:solidFill>
                <a:latin typeface="Arial"/>
              </a:rPr>
              <a:t>18</a:t>
            </a:r>
            <a:endParaRPr sz="1400" dirty="0">
              <a:solidFill>
                <a:srgbClr val="1A1A1A"/>
              </a:solidFill>
              <a:latin typeface="Arial"/>
            </a:endParaRPr>
          </a:p>
        </p:txBody>
      </p:sp>
      <p:sp>
        <p:nvSpPr>
          <p:cNvPr id="62" name="New shape" descr="26316: fd"/>
          <p:cNvSpPr/>
          <p:nvPr/>
        </p:nvSpPr>
        <p:spPr>
          <a:xfrm>
            <a:off x="4874260" y="4724362"/>
            <a:ext cx="1968500" cy="304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aphicFrame>
        <p:nvGraphicFramePr>
          <p:cNvPr id="63" name="ChartObject" descr="frequencyDistribution"/>
          <p:cNvGraphicFramePr/>
          <p:nvPr/>
        </p:nvGraphicFramePr>
        <p:xfrm>
          <a:off x="4874260" y="4622762"/>
          <a:ext cx="2095500" cy="508000"/>
        </p:xfrm>
        <a:graphic>
          <a:graphicData uri="http://schemas.openxmlformats.org/drawingml/2006/chart">
            <c:chart xmlns:c="http://schemas.openxmlformats.org/drawingml/2006/chart" xmlns:r="http://schemas.openxmlformats.org/officeDocument/2006/relationships" r:id="rId9"/>
          </a:graphicData>
        </a:graphic>
      </p:graphicFrame>
      <p:sp>
        <p:nvSpPr>
          <p:cNvPr id="64" name="New shape" descr="26316SYS_MEAN"/>
          <p:cNvSpPr/>
          <p:nvPr/>
        </p:nvSpPr>
        <p:spPr>
          <a:xfrm>
            <a:off x="6842760" y="4724362"/>
            <a:ext cx="899160" cy="3111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65" name="New shape" descr="26316SYS_MEANInside"/>
          <p:cNvSpPr/>
          <p:nvPr/>
        </p:nvSpPr>
        <p:spPr>
          <a:xfrm>
            <a:off x="6938010" y="4721187"/>
            <a:ext cx="708660" cy="317500"/>
          </a:xfrm>
          <a:prstGeom prst="rect">
            <a:avLst/>
          </a:prstGeom>
          <a:solidFill>
            <a:srgbClr val="86C300"/>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r>
              <a:rPr sz="1400" dirty="0">
                <a:solidFill>
                  <a:srgbClr val="000000"/>
                </a:solidFill>
                <a:latin typeface="Arial"/>
              </a:rPr>
              <a:t>3.8</a:t>
            </a:r>
            <a:r>
              <a:rPr lang="en-US" sz="1400" dirty="0">
                <a:solidFill>
                  <a:srgbClr val="000000"/>
                </a:solidFill>
                <a:latin typeface="Arial"/>
              </a:rPr>
              <a:t>1</a:t>
            </a:r>
            <a:endParaRPr sz="1400" dirty="0">
              <a:solidFill>
                <a:srgbClr val="000000"/>
              </a:solidFill>
              <a:latin typeface="Arial"/>
            </a:endParaRPr>
          </a:p>
        </p:txBody>
      </p:sp>
      <p:sp>
        <p:nvSpPr>
          <p:cNvPr id="66" name="New shape" descr="26316SYS_MEAN_PERRANK_W_HC"/>
          <p:cNvSpPr/>
          <p:nvPr/>
        </p:nvSpPr>
        <p:spPr>
          <a:xfrm>
            <a:off x="7741920" y="4724362"/>
            <a:ext cx="899160" cy="317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67" name="New shape"/>
          <p:cNvSpPr/>
          <p:nvPr/>
        </p:nvSpPr>
        <p:spPr>
          <a:xfrm>
            <a:off x="7741920" y="4724362"/>
            <a:ext cx="449580" cy="317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r>
              <a:rPr sz="1400">
                <a:solidFill>
                  <a:srgbClr val="1A1A1A"/>
                </a:solidFill>
                <a:latin typeface="Arial"/>
              </a:rPr>
              <a:t>54</a:t>
            </a:r>
          </a:p>
        </p:txBody>
      </p:sp>
      <p:graphicFrame>
        <p:nvGraphicFramePr>
          <p:cNvPr id="68" name="ChartObject" descr="mprChart"/>
          <p:cNvGraphicFramePr/>
          <p:nvPr/>
        </p:nvGraphicFramePr>
        <p:xfrm>
          <a:off x="8011668" y="4629112"/>
          <a:ext cx="756412" cy="508000"/>
        </p:xfrm>
        <a:graphic>
          <a:graphicData uri="http://schemas.openxmlformats.org/drawingml/2006/chart">
            <c:chart xmlns:c="http://schemas.openxmlformats.org/drawingml/2006/chart" xmlns:r="http://schemas.openxmlformats.org/officeDocument/2006/relationships" r:id="rId10"/>
          </a:graphicData>
        </a:graphic>
      </p:graphicFrame>
      <p:sp>
        <p:nvSpPr>
          <p:cNvPr id="69" name="New shape" descr="26316: recastDiffMean"/>
          <p:cNvSpPr/>
          <p:nvPr/>
        </p:nvSpPr>
        <p:spPr>
          <a:xfrm>
            <a:off x="8641080" y="4724362"/>
            <a:ext cx="899160" cy="3238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70" name="New shape"/>
          <p:cNvSpPr/>
          <p:nvPr/>
        </p:nvSpPr>
        <p:spPr>
          <a:xfrm>
            <a:off x="9009380" y="4724362"/>
            <a:ext cx="899160" cy="3238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l"/>
            <a:r>
              <a:rPr sz="1400" dirty="0">
                <a:solidFill>
                  <a:srgbClr val="1A1A1A"/>
                </a:solidFill>
                <a:latin typeface="Arial"/>
              </a:rPr>
              <a:t>0.1</a:t>
            </a:r>
            <a:r>
              <a:rPr lang="en-US" sz="1400" dirty="0">
                <a:solidFill>
                  <a:srgbClr val="1A1A1A"/>
                </a:solidFill>
                <a:latin typeface="Arial"/>
              </a:rPr>
              <a:t>0</a:t>
            </a:r>
            <a:endParaRPr sz="1400" dirty="0">
              <a:solidFill>
                <a:srgbClr val="1A1A1A"/>
              </a:solidFill>
              <a:latin typeface="Arial"/>
            </a:endParaRPr>
          </a:p>
        </p:txBody>
      </p:sp>
      <p:sp>
        <p:nvSpPr>
          <p:cNvPr id="71" name="New shape" descr="26316GALLUP_OVRL_MN_50"/>
          <p:cNvSpPr/>
          <p:nvPr/>
        </p:nvSpPr>
        <p:spPr>
          <a:xfrm>
            <a:off x="9540240" y="4724362"/>
            <a:ext cx="899160" cy="3619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r>
              <a:rPr sz="1400">
                <a:solidFill>
                  <a:srgbClr val="1A1A1A"/>
                </a:solidFill>
                <a:latin typeface="Arial"/>
              </a:rPr>
              <a:t>4.00</a:t>
            </a:r>
          </a:p>
        </p:txBody>
      </p:sp>
      <p:sp>
        <p:nvSpPr>
          <p:cNvPr id="29" name="TextBox 28">
            <a:extLst>
              <a:ext uri="{FF2B5EF4-FFF2-40B4-BE49-F238E27FC236}">
                <a16:creationId xmlns:a16="http://schemas.microsoft.com/office/drawing/2014/main" id="{5F768291-AF10-7B0D-2545-F8A9D82967A7}"/>
              </a:ext>
            </a:extLst>
          </p:cNvPr>
          <p:cNvSpPr txBox="1"/>
          <p:nvPr/>
        </p:nvSpPr>
        <p:spPr>
          <a:xfrm>
            <a:off x="7559040" y="603849"/>
            <a:ext cx="3983103" cy="1261884"/>
          </a:xfrm>
          <a:prstGeom prst="rect">
            <a:avLst/>
          </a:prstGeom>
          <a:noFill/>
        </p:spPr>
        <p:txBody>
          <a:bodyPr wrap="square" rtlCol="0">
            <a:spAutoFit/>
          </a:bodyPr>
          <a:lstStyle/>
          <a:p>
            <a:r>
              <a:rPr lang="en-US" sz="2000" b="1" dirty="0">
                <a:solidFill>
                  <a:srgbClr val="FF0000"/>
                </a:solidFill>
              </a:rPr>
              <a:t>SAMPLE. REPLACE WITH YOUR DATA</a:t>
            </a:r>
          </a:p>
          <a:p>
            <a:endParaRPr lang="en-US" b="1" dirty="0">
              <a:solidFill>
                <a:srgbClr val="FF0000"/>
              </a:solidFill>
            </a:endParaRPr>
          </a:p>
          <a:p>
            <a:endParaRPr lang="en-US" b="1" dirty="0">
              <a:solidFill>
                <a:srgbClr val="FF0000"/>
              </a:solidFill>
            </a:endParaRPr>
          </a:p>
        </p:txBody>
      </p:sp>
    </p:spTree>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ARTICULATE_DESIGN_ID_OFFICE THEME" val="7mp24yP4"/>
  <p:tag name="ARTICULATE_SLIDE_THUMBNAIL_REFRESH" val="1"/>
  <p:tag name="ARTICULATE_PROJECT_OPEN" val="0"/>
  <p:tag name="ARTICULATE_SLIDE_COUNT" val="27"/>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UCI HR 082322">
      <a:dk1>
        <a:srgbClr val="1B3D6D"/>
      </a:dk1>
      <a:lt1>
        <a:sysClr val="window" lastClr="FFFFFF"/>
      </a:lt1>
      <a:dk2>
        <a:srgbClr val="595959"/>
      </a:dk2>
      <a:lt2>
        <a:srgbClr val="F2F2F2"/>
      </a:lt2>
      <a:accent1>
        <a:srgbClr val="0064A4"/>
      </a:accent1>
      <a:accent2>
        <a:srgbClr val="ED7D31"/>
      </a:accent2>
      <a:accent3>
        <a:srgbClr val="7F7F7F"/>
      </a:accent3>
      <a:accent4>
        <a:srgbClr val="F1AF1D"/>
      </a:accent4>
      <a:accent5>
        <a:srgbClr val="81A39E"/>
      </a:accent5>
      <a:accent6>
        <a:srgbClr val="B2CF90"/>
      </a:accent6>
      <a:hlink>
        <a:srgbClr val="00B0F0"/>
      </a:hlink>
      <a:folHlink>
        <a:srgbClr val="587FA0"/>
      </a:folHlink>
    </a:clrScheme>
    <a:fontScheme name="Century Gothic">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60AF05C5-825B-4E39-85B1-1E2CF925AD8D}" vid="{F838E708-1CDE-4612-AC0E-6AAA7C7B3CE9}"/>
    </a:ext>
  </a:extLst>
</a:theme>
</file>

<file path=ppt/theme/theme2.xml><?xml version="1.0" encoding="utf-8"?>
<a:theme xmlns:a="http://schemas.openxmlformats.org/drawingml/2006/main" name="Gallup">
  <a:themeElements>
    <a:clrScheme name="Gallup">
      <a:dk1>
        <a:srgbClr val="2B2B2B"/>
      </a:dk1>
      <a:lt1>
        <a:srgbClr val="FFFFFF"/>
      </a:lt1>
      <a:dk2>
        <a:srgbClr val="666666"/>
      </a:dk2>
      <a:lt2>
        <a:srgbClr val="ECF4DE"/>
      </a:lt2>
      <a:accent1>
        <a:srgbClr val="2B2B2B"/>
      </a:accent1>
      <a:accent2>
        <a:srgbClr val="929292"/>
      </a:accent2>
      <a:accent3>
        <a:srgbClr val="BBBBBB"/>
      </a:accent3>
      <a:accent4>
        <a:srgbClr val="007934"/>
      </a:accent4>
      <a:accent5>
        <a:srgbClr val="61C250"/>
      </a:accent5>
      <a:accent6>
        <a:srgbClr val="ECF3DE"/>
      </a:accent6>
      <a:hlink>
        <a:srgbClr val="61C250"/>
      </a:hlink>
      <a:folHlink>
        <a:srgbClr val="007934"/>
      </a:folHlink>
    </a:clrScheme>
    <a:fontScheme name="Gallup">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solidFill>
        <a:ln w="3175">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rgbClr val="FF0000"/>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dirty="0" err="1" smtClean="0">
            <a:latin typeface="+mn-lt"/>
          </a:defRPr>
        </a:defPPr>
      </a:lstStyle>
    </a:txDef>
  </a:objectDefaults>
  <a:extraClrSchemeLst>
    <a:extraClrScheme>
      <a:clrScheme name="Default Design 1">
        <a:dk1>
          <a:srgbClr val="4D4F53"/>
        </a:dk1>
        <a:lt1>
          <a:srgbClr val="FFFFFF"/>
        </a:lt1>
        <a:dk2>
          <a:srgbClr val="61C250"/>
        </a:dk2>
        <a:lt2>
          <a:srgbClr val="4D4F53"/>
        </a:lt2>
        <a:accent1>
          <a:srgbClr val="C3E76F"/>
        </a:accent1>
        <a:accent2>
          <a:srgbClr val="61C250"/>
        </a:accent2>
        <a:accent3>
          <a:srgbClr val="FFFFFF"/>
        </a:accent3>
        <a:accent4>
          <a:srgbClr val="404246"/>
        </a:accent4>
        <a:accent5>
          <a:srgbClr val="DEF1BB"/>
        </a:accent5>
        <a:accent6>
          <a:srgbClr val="57B048"/>
        </a:accent6>
        <a:hlink>
          <a:srgbClr val="007934"/>
        </a:hlink>
        <a:folHlink>
          <a:srgbClr val="275937"/>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6C36337A0B9CF46BBB34E00247C5ECB" ma:contentTypeVersion="15" ma:contentTypeDescription="Create a new document." ma:contentTypeScope="" ma:versionID="f02cd11e34c565a3b4eb249bae6ddaba">
  <xsd:schema xmlns:xsd="http://www.w3.org/2001/XMLSchema" xmlns:xs="http://www.w3.org/2001/XMLSchema" xmlns:p="http://schemas.microsoft.com/office/2006/metadata/properties" xmlns:ns3="721795ea-0632-42c7-8d25-80c717ea495c" xmlns:ns4="0c9a26d1-5184-4056-8834-18eba910ce04" targetNamespace="http://schemas.microsoft.com/office/2006/metadata/properties" ma:root="true" ma:fieldsID="c5e459a97401bb728e4a5cd47a59b023" ns3:_="" ns4:_="">
    <xsd:import namespace="721795ea-0632-42c7-8d25-80c717ea495c"/>
    <xsd:import namespace="0c9a26d1-5184-4056-8834-18eba910ce04"/>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KeyPoints" minOccurs="0"/>
                <xsd:element ref="ns4:MediaServiceKeyPoints" minOccurs="0"/>
                <xsd:element ref="ns4:MediaServiceAutoTags" minOccurs="0"/>
                <xsd:element ref="ns4:MediaLengthInSeconds" minOccurs="0"/>
                <xsd:element ref="ns4:MediaServiceLocation" minOccurs="0"/>
                <xsd:element ref="ns4:MediaServiceGenerationTime" minOccurs="0"/>
                <xsd:element ref="ns4:MediaServiceEventHashCode" minOccurs="0"/>
                <xsd:element ref="ns4:MediaServiceOCR" minOccurs="0"/>
                <xsd:element ref="ns4: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21795ea-0632-42c7-8d25-80c717ea495c"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c9a26d1-5184-4056-8834-18eba910ce04"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AutoTags" ma:index="16" nillable="true" ma:displayName="Tags" ma:internalName="MediaServiceAutoTags"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Location" ma:index="18" nillable="true" ma:displayName="Location" ma:indexed="true" ma:internalName="MediaServiceLocation" ma:readOnly="true">
      <xsd:simpleType>
        <xsd:restriction base="dms:Text"/>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OCR" ma:index="21" nillable="true" ma:displayName="Extracted Text" ma:internalName="MediaServiceOCR" ma:readOnly="true">
      <xsd:simpleType>
        <xsd:restriction base="dms:Note">
          <xsd:maxLength value="255"/>
        </xsd:restriction>
      </xsd:simpleType>
    </xsd:element>
    <xsd:element name="_activity" ma:index="22" nillable="true" ma:displayName="_activity" ma:hidden="true" ma:internalName="_activity">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0c9a26d1-5184-4056-8834-18eba910ce04" xsi:nil="true"/>
  </documentManagement>
</p:properties>
</file>

<file path=customXml/itemProps1.xml><?xml version="1.0" encoding="utf-8"?>
<ds:datastoreItem xmlns:ds="http://schemas.openxmlformats.org/officeDocument/2006/customXml" ds:itemID="{C77B48A2-340D-4647-8114-A7FB1A70B82E}">
  <ds:schemaRefs>
    <ds:schemaRef ds:uri="0c9a26d1-5184-4056-8834-18eba910ce04"/>
    <ds:schemaRef ds:uri="721795ea-0632-42c7-8d25-80c717ea495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AB4B9467-47C2-49A0-93D7-42386A4165E5}">
  <ds:schemaRefs>
    <ds:schemaRef ds:uri="http://schemas.microsoft.com/sharepoint/v3/contenttype/forms"/>
  </ds:schemaRefs>
</ds:datastoreItem>
</file>

<file path=customXml/itemProps3.xml><?xml version="1.0" encoding="utf-8"?>
<ds:datastoreItem xmlns:ds="http://schemas.openxmlformats.org/officeDocument/2006/customXml" ds:itemID="{E0FF1346-E350-4B48-9D7D-970877343782}">
  <ds:schemaRefs>
    <ds:schemaRef ds:uri="http://schemas.microsoft.com/office/2006/documentManagement/types"/>
    <ds:schemaRef ds:uri="http://purl.org/dc/elements/1.1/"/>
    <ds:schemaRef ds:uri="http://schemas.openxmlformats.org/package/2006/metadata/core-properties"/>
    <ds:schemaRef ds:uri="http://www.w3.org/XML/1998/namespace"/>
    <ds:schemaRef ds:uri="http://purl.org/dc/terms/"/>
    <ds:schemaRef ds:uri="http://purl.org/dc/dcmitype/"/>
    <ds:schemaRef ds:uri="http://schemas.microsoft.com/office/infopath/2007/PartnerControls"/>
    <ds:schemaRef ds:uri="721795ea-0632-42c7-8d25-80c717ea495c"/>
    <ds:schemaRef ds:uri="0c9a26d1-5184-4056-8834-18eba910ce04"/>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Office Theme</Template>
  <TotalTime>35644</TotalTime>
  <Words>2500</Words>
  <Application>Microsoft Office PowerPoint</Application>
  <PresentationFormat>Widescreen</PresentationFormat>
  <Paragraphs>227</Paragraphs>
  <Slides>13</Slides>
  <Notes>13</Notes>
  <HiddenSlides>0</HiddenSlides>
  <MMClips>0</MMClips>
  <ScaleCrop>false</ScaleCrop>
  <HeadingPairs>
    <vt:vector size="4" baseType="variant">
      <vt:variant>
        <vt:lpstr>Theme</vt:lpstr>
      </vt:variant>
      <vt:variant>
        <vt:i4>2</vt:i4>
      </vt:variant>
      <vt:variant>
        <vt:lpstr>Slide Titles</vt:lpstr>
      </vt:variant>
      <vt:variant>
        <vt:i4>13</vt:i4>
      </vt:variant>
    </vt:vector>
  </HeadingPairs>
  <TitlesOfParts>
    <vt:vector size="15" baseType="lpstr">
      <vt:lpstr>Office Theme</vt:lpstr>
      <vt:lpstr>Gallup</vt:lpstr>
      <vt:lpstr>ENGAGEMENT TEAM MEETING </vt:lpstr>
      <vt:lpstr>AGENDA</vt:lpstr>
      <vt:lpstr>ENGAGEMENT SURVEY DETAILS</vt:lpstr>
      <vt:lpstr>TEAM ACTIVITY: WHY UCI?</vt:lpstr>
      <vt:lpstr>WHAT IS ENGAGEMENT?</vt:lpstr>
      <vt:lpstr>WHY ENGAGEMENT MATTERS </vt:lpstr>
      <vt:lpstr>TEAM DATA</vt:lpstr>
      <vt:lpstr>Q12 SUMMARY </vt:lpstr>
      <vt:lpstr>PowerPoint Presentation</vt:lpstr>
      <vt:lpstr>TEAM DISCUSSION </vt:lpstr>
      <vt:lpstr>GOAL SETTING  </vt:lpstr>
      <vt:lpstr>NEXT STEPS </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Monica Shaffer</dc:creator>
  <cp:lastModifiedBy>Monica Shaffer</cp:lastModifiedBy>
  <cp:revision>481</cp:revision>
  <cp:lastPrinted>2022-12-13T21:15:10Z</cp:lastPrinted>
  <dcterms:created xsi:type="dcterms:W3CDTF">2022-09-23T20:35:44Z</dcterms:created>
  <dcterms:modified xsi:type="dcterms:W3CDTF">2023-11-14T00:25:37Z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373C2AF4-7134-426A-944B-5419E68CD4D5</vt:lpwstr>
  </property>
  <property fmtid="{D5CDD505-2E9C-101B-9397-08002B2CF9AE}" pid="3" name="ArticulatePath">
    <vt:lpwstr>https://ucirvine-my.sharepoint.com/personal/ragrela_ad_uci_edu/Documents/Microsoft%20Teams%20Chat%20Files/Joint%20Leaders%20Meeting%20December%202022_v3</vt:lpwstr>
  </property>
  <property fmtid="{D5CDD505-2E9C-101B-9397-08002B2CF9AE}" pid="4" name="ContentTypeId">
    <vt:lpwstr>0x010100F6C36337A0B9CF46BBB34E00247C5ECB</vt:lpwstr>
  </property>
</Properties>
</file>