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4"/>
    <p:sldMasterId id="2147483827" r:id="rId5"/>
  </p:sldMasterIdLst>
  <p:notesMasterIdLst>
    <p:notesMasterId r:id="rId16"/>
  </p:notesMasterIdLst>
  <p:sldIdLst>
    <p:sldId id="257" r:id="rId6"/>
    <p:sldId id="2147472916" r:id="rId7"/>
    <p:sldId id="2147472915" r:id="rId8"/>
    <p:sldId id="2147472918" r:id="rId9"/>
    <p:sldId id="2147472914" r:id="rId10"/>
    <p:sldId id="2147472910" r:id="rId11"/>
    <p:sldId id="2147472929" r:id="rId12"/>
    <p:sldId id="2147472928" r:id="rId13"/>
    <p:sldId id="2147472931" r:id="rId14"/>
    <p:sldId id="2147472932" r:id="rId15"/>
  </p:sldIdLst>
  <p:sldSz cx="12192000" cy="6858000"/>
  <p:notesSz cx="6985000" cy="92837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B53862-EF38-7231-9713-F8AD73E8C2AA}" name="Monica Shaffer" initials="MS" userId="S::mshaff@ad.uci.edu::cc23c1fe-0f3a-4665-bef7-38011a92f3e5" providerId="AD"/>
  <p188:author id="{83A9B9C5-FA96-5DF2-BBC4-BCEF285325F5}" name="Julie Anne Lance" initials="JAL" userId="S::jlance@AD.UCI.EDU::ccd1f631-3489-475c-88f4-32896934e0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4"/>
    <a:srgbClr val="1B3D6D"/>
    <a:srgbClr val="3C3C3C"/>
    <a:srgbClr val="ED7D31"/>
    <a:srgbClr val="FFFFFF"/>
    <a:srgbClr val="595959"/>
    <a:srgbClr val="FF8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F3783-A5CA-44A6-8AD9-5A1B309213E0}" v="21" dt="2023-11-13T21:59:32.243"/>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365" autoAdjust="0"/>
  </p:normalViewPr>
  <p:slideViewPr>
    <p:cSldViewPr snapToGrid="0">
      <p:cViewPr varScale="1">
        <p:scale>
          <a:sx n="56" d="100"/>
          <a:sy n="56" d="100"/>
        </p:scale>
        <p:origin x="12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A877F5F3-FB35-4A49-8881-392A458C3932}" type="datetimeFigureOut">
              <a:rPr lang="en-US" smtClean="0"/>
              <a:t>11/13/2023</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C4A8A49C-0CC4-E64E-8B86-80532B6814FC}" type="slidenum">
              <a:rPr lang="en-US" smtClean="0"/>
              <a:t>‹#›</a:t>
            </a:fld>
            <a:endParaRPr lang="en-US" dirty="0"/>
          </a:p>
        </p:txBody>
      </p:sp>
    </p:spTree>
    <p:extLst>
      <p:ext uri="{BB962C8B-B14F-4D97-AF65-F5344CB8AC3E}">
        <p14:creationId xmlns:p14="http://schemas.microsoft.com/office/powerpoint/2010/main" val="729234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1</a:t>
            </a:fld>
            <a:endParaRPr lang="en-US" dirty="0"/>
          </a:p>
        </p:txBody>
      </p:sp>
    </p:spTree>
    <p:extLst>
      <p:ext uri="{BB962C8B-B14F-4D97-AF65-F5344CB8AC3E}">
        <p14:creationId xmlns:p14="http://schemas.microsoft.com/office/powerpoint/2010/main" val="382230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 about today’s meeting or the next steps?  I want to thank you all for your participation today.  This is just the beginning of many conversations about how we can create a stronger culture of engagement on our team.   </a:t>
            </a:r>
          </a:p>
        </p:txBody>
      </p:sp>
      <p:sp>
        <p:nvSpPr>
          <p:cNvPr id="4" name="Slide Number Placeholder 3"/>
          <p:cNvSpPr>
            <a:spLocks noGrp="1"/>
          </p:cNvSpPr>
          <p:nvPr>
            <p:ph type="sldNum" sz="quarter" idx="5"/>
          </p:nvPr>
        </p:nvSpPr>
        <p:spPr/>
        <p:txBody>
          <a:bodyPr/>
          <a:lstStyle/>
          <a:p>
            <a:fld id="{C4A8A49C-0CC4-E64E-8B86-80532B6814FC}" type="slidenum">
              <a:rPr lang="en-US" smtClean="0"/>
              <a:t>10</a:t>
            </a:fld>
            <a:endParaRPr lang="en-US" dirty="0"/>
          </a:p>
        </p:txBody>
      </p:sp>
    </p:spTree>
    <p:extLst>
      <p:ext uri="{BB962C8B-B14F-4D97-AF65-F5344CB8AC3E}">
        <p14:creationId xmlns:p14="http://schemas.microsoft.com/office/powerpoint/2010/main" val="214161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know, all eligible UCI co-workers were invited to take the Engagement Survey administered by Gallup. </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confidential survey provided co-workers an opportunity for their voices and opinions to be heard, and I want to thank each of you who took the time to complete the survey.</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we are going to: (1) learn about engagement, (2) review our team’s results, (3) talk about areas of strengths &amp; opportunities on our team, and (4) brainstorm and identify one goal we can work on as a team to increase our engagement.</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2</a:t>
            </a:fld>
            <a:endParaRPr lang="en-US" dirty="0"/>
          </a:p>
        </p:txBody>
      </p:sp>
    </p:spTree>
    <p:extLst>
      <p:ext uri="{BB962C8B-B14F-4D97-AF65-F5344CB8AC3E}">
        <p14:creationId xmlns:p14="http://schemas.microsoft.com/office/powerpoint/2010/main" val="51483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45" eaLnBrk="0" fontAlgn="base" hangingPunct="0">
              <a:spcBef>
                <a:spcPct val="30000"/>
              </a:spcBef>
              <a:spcAft>
                <a:spcPct val="0"/>
              </a:spcAft>
              <a:defRPr/>
            </a:pPr>
            <a:r>
              <a:rPr lang="en-US" dirty="0"/>
              <a:t>Every two years, UCI conducts the Staff Engagement Survey as part of their commitment to engagement and as an ongoing opportunity for all co-workers to identify issues and help make positive changes at their workplace. UCI’s senior leaders believe in the value of the survey and take the results very seriously.</a:t>
            </a:r>
          </a:p>
          <a:p>
            <a:endParaRPr lang="en-US" dirty="0"/>
          </a:p>
          <a:p>
            <a:r>
              <a:rPr lang="en-US" dirty="0"/>
              <a:t>Eligibility: All represented, and policy covered career, partial year career, contract, per diem and limited staff were eligible to take the survey. In order to participate, a staff member must have been active in the payroll system as of May 26, 2023, and remained active through September 8, 2023.</a:t>
            </a:r>
          </a:p>
          <a:p>
            <a:endParaRPr lang="en-US" dirty="0"/>
          </a:p>
          <a:p>
            <a:r>
              <a:rPr lang="en-US" dirty="0"/>
              <a:t>Academic, casual restricted, student and campus temporary employees were not eligible.</a:t>
            </a:r>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dirty="0"/>
              <a:t>Survey Structure: </a:t>
            </a:r>
          </a:p>
          <a:p>
            <a:pPr marL="342900" indent="-342900">
              <a:buFont typeface="Arial" panose="020B0604020202020204" pitchFamily="34" charset="0"/>
              <a:buChar char="•"/>
            </a:pPr>
            <a:r>
              <a:rPr lang="en-US" dirty="0"/>
              <a:t>The survey is made up of Gallup’s Q12 </a:t>
            </a:r>
            <a:r>
              <a:rPr lang="en-US" dirty="0">
                <a:solidFill>
                  <a:schemeClr val="bg2">
                    <a:lumMod val="25000"/>
                  </a:schemeClr>
                </a:solidFill>
              </a:rPr>
              <a:t>questions that have consistently been found to measure employee engagement as linked to business outcomes. Gallup added one more question to measure overall satisfaction as well.  </a:t>
            </a:r>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dirty="0"/>
              <a:t>In addition to the Q12, UCI survey includes</a:t>
            </a:r>
            <a:r>
              <a:rPr lang="en-US" baseline="0" dirty="0"/>
              <a:t> indices and other questions that measure items of important to UCI.  The results we will be reviewing later in terms of overall mean and highest and lowest ratings DO NOT take into account these additional indices and questions. However, the information gathered from these additional questions are useful to help us understand our team’s engagement level.  </a:t>
            </a:r>
            <a:endParaRPr lang="en-US" dirty="0"/>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baseline="0" dirty="0"/>
              <a:t>So we have an engagement survey, but some of  you may be wondering what engagement is or why it matters.  </a:t>
            </a:r>
            <a:endParaRPr lang="en-US" dirty="0"/>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3</a:t>
            </a:fld>
            <a:endParaRPr lang="en-US" dirty="0"/>
          </a:p>
        </p:txBody>
      </p:sp>
    </p:spTree>
    <p:extLst>
      <p:ext uri="{BB962C8B-B14F-4D97-AF65-F5344CB8AC3E}">
        <p14:creationId xmlns:p14="http://schemas.microsoft.com/office/powerpoint/2010/main" val="221527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we get started, let us take a moment to think of why you chose to come work for UCI.  What drew you in and connected you to our organization?</a:t>
            </a:r>
          </a:p>
          <a:p>
            <a:pPr marL="285750" marR="0" lvl="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Who is ready to share? </a:t>
            </a:r>
          </a:p>
          <a:p>
            <a:pPr marL="285750" marR="0" lvl="0" indent="-285750">
              <a:lnSpc>
                <a:spcPct val="107000"/>
              </a:lnSpc>
              <a:spcBef>
                <a:spcPts val="0"/>
              </a:spcBef>
              <a:spcAft>
                <a:spcPts val="0"/>
              </a:spcAft>
              <a:buFont typeface="Arial" panose="020B0604020202020204" pitchFamily="34" charset="0"/>
              <a:buChar cha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Note to supervisor: You can start if group is quiet.  Say something like: “I came because of the reputation of the mission of the organization and work-life balance.” Go around with everyone sharing.</a:t>
            </a:r>
          </a:p>
          <a:p>
            <a:pPr marL="285750" marR="0" lvl="0" indent="-285750">
              <a:lnSpc>
                <a:spcPct val="107000"/>
              </a:lnSpc>
              <a:spcBef>
                <a:spcPts val="0"/>
              </a:spcBef>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Everyone has shared some great reasons why they came – and many of the reasons surround engagement. So, let’s talk more about this.</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4</a:t>
            </a:fld>
            <a:endParaRPr lang="en-US" dirty="0"/>
          </a:p>
        </p:txBody>
      </p:sp>
    </p:spTree>
    <p:extLst>
      <p:ext uri="{BB962C8B-B14F-4D97-AF65-F5344CB8AC3E}">
        <p14:creationId xmlns:p14="http://schemas.microsoft.com/office/powerpoint/2010/main" val="52169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have all heard about engagement, but you may wonder what exactly are we talking about? Engagement is the extent to which co-workers feel passionate about their jobs, are committed to the organization, and put discretionary effort into their work. </a:t>
            </a:r>
          </a:p>
          <a:p>
            <a:pPr marL="342900" marR="0" lvl="0" indent="-342900">
              <a:spcBef>
                <a:spcPts val="0"/>
              </a:spcBef>
              <a:spcAft>
                <a:spcPts val="0"/>
              </a:spcAft>
              <a:buFont typeface="Symbol" panose="05050102010706020507" pitchFamily="18" charset="2"/>
              <a:buChar char=""/>
            </a:pPr>
            <a:r>
              <a:rPr lang="en-US" sz="1100" b="0" dirty="0">
                <a:solidFill>
                  <a:srgbClr val="585858"/>
                </a:solidFill>
                <a:latin typeface="Century Gothic"/>
                <a:cs typeface="Century Gothic"/>
              </a:rPr>
              <a:t>Engaged</a:t>
            </a:r>
            <a:r>
              <a:rPr lang="en-US" sz="1100" b="0" spc="-25" dirty="0">
                <a:solidFill>
                  <a:srgbClr val="585858"/>
                </a:solidFill>
                <a:latin typeface="Century Gothic"/>
                <a:cs typeface="Century Gothic"/>
              </a:rPr>
              <a:t> co-workers</a:t>
            </a:r>
            <a:r>
              <a:rPr lang="en-US" sz="1100" b="0" spc="-15" dirty="0">
                <a:solidFill>
                  <a:srgbClr val="585858"/>
                </a:solidFill>
                <a:latin typeface="Century Gothic"/>
                <a:cs typeface="Century Gothic"/>
              </a:rPr>
              <a:t> </a:t>
            </a:r>
            <a:r>
              <a:rPr lang="en-US" sz="1100" b="0" spc="-25" dirty="0">
                <a:solidFill>
                  <a:srgbClr val="585858"/>
                </a:solidFill>
                <a:latin typeface="Century Gothic"/>
                <a:cs typeface="Century Gothic"/>
              </a:rPr>
              <a:t>are </a:t>
            </a:r>
            <a:r>
              <a:rPr lang="en-US" sz="1100" b="0" dirty="0">
                <a:solidFill>
                  <a:srgbClr val="585858"/>
                </a:solidFill>
                <a:latin typeface="Century Gothic"/>
                <a:cs typeface="Century Gothic"/>
              </a:rPr>
              <a:t>motivated</a:t>
            </a:r>
            <a:r>
              <a:rPr lang="en-US" sz="1100" b="0" spc="-60"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show</a:t>
            </a:r>
            <a:r>
              <a:rPr lang="en-US" sz="1100" b="0" spc="-15" dirty="0">
                <a:solidFill>
                  <a:srgbClr val="585858"/>
                </a:solidFill>
                <a:latin typeface="Century Gothic"/>
                <a:cs typeface="Century Gothic"/>
              </a:rPr>
              <a:t> </a:t>
            </a:r>
            <a:r>
              <a:rPr lang="en-US" sz="1100" b="0" dirty="0">
                <a:solidFill>
                  <a:srgbClr val="585858"/>
                </a:solidFill>
                <a:latin typeface="Century Gothic"/>
                <a:cs typeface="Century Gothic"/>
              </a:rPr>
              <a:t>up</a:t>
            </a:r>
            <a:r>
              <a:rPr lang="en-US" sz="1100" b="0" spc="-35"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work</a:t>
            </a:r>
            <a:r>
              <a:rPr lang="en-US" sz="1100" b="0" spc="-30" dirty="0">
                <a:solidFill>
                  <a:srgbClr val="585858"/>
                </a:solidFill>
                <a:latin typeface="Century Gothic"/>
                <a:cs typeface="Century Gothic"/>
              </a:rPr>
              <a:t> </a:t>
            </a:r>
            <a:r>
              <a:rPr lang="en-US" sz="1100" b="0" dirty="0">
                <a:solidFill>
                  <a:srgbClr val="585858"/>
                </a:solidFill>
                <a:latin typeface="Century Gothic"/>
                <a:cs typeface="Century Gothic"/>
              </a:rPr>
              <a:t>every</a:t>
            </a:r>
            <a:r>
              <a:rPr lang="en-US" sz="1100" b="0" spc="-25" dirty="0">
                <a:solidFill>
                  <a:srgbClr val="585858"/>
                </a:solidFill>
                <a:latin typeface="Century Gothic"/>
                <a:cs typeface="Century Gothic"/>
              </a:rPr>
              <a:t> </a:t>
            </a:r>
            <a:r>
              <a:rPr lang="en-US" sz="1100" b="0" dirty="0">
                <a:solidFill>
                  <a:srgbClr val="585858"/>
                </a:solidFill>
                <a:latin typeface="Century Gothic"/>
                <a:cs typeface="Century Gothic"/>
              </a:rPr>
              <a:t>day</a:t>
            </a:r>
            <a:r>
              <a:rPr lang="en-US" sz="1100" b="0" spc="-25" dirty="0">
                <a:solidFill>
                  <a:srgbClr val="585858"/>
                </a:solidFill>
                <a:latin typeface="Century Gothic"/>
                <a:cs typeface="Century Gothic"/>
              </a:rPr>
              <a:t> </a:t>
            </a:r>
            <a:r>
              <a:rPr lang="en-US" sz="1100" b="0" dirty="0">
                <a:solidFill>
                  <a:srgbClr val="585858"/>
                </a:solidFill>
                <a:latin typeface="Century Gothic"/>
                <a:cs typeface="Century Gothic"/>
              </a:rPr>
              <a:t>and</a:t>
            </a:r>
            <a:r>
              <a:rPr lang="en-US" sz="1100" b="0" spc="-35" dirty="0">
                <a:solidFill>
                  <a:srgbClr val="585858"/>
                </a:solidFill>
                <a:latin typeface="Century Gothic"/>
                <a:cs typeface="Century Gothic"/>
              </a:rPr>
              <a:t> </a:t>
            </a:r>
            <a:r>
              <a:rPr lang="en-US" sz="1100" b="0" spc="-25" dirty="0">
                <a:solidFill>
                  <a:srgbClr val="585858"/>
                </a:solidFill>
                <a:latin typeface="Century Gothic"/>
                <a:cs typeface="Century Gothic"/>
              </a:rPr>
              <a:t>do </a:t>
            </a:r>
            <a:r>
              <a:rPr lang="en-US" sz="1100" b="0" dirty="0">
                <a:solidFill>
                  <a:srgbClr val="585858"/>
                </a:solidFill>
                <a:latin typeface="Century Gothic"/>
                <a:cs typeface="Century Gothic"/>
              </a:rPr>
              <a:t>everything within</a:t>
            </a:r>
            <a:r>
              <a:rPr lang="en-US" sz="1100" b="0" spc="-85" dirty="0">
                <a:solidFill>
                  <a:srgbClr val="585858"/>
                </a:solidFill>
                <a:latin typeface="Century Gothic"/>
                <a:cs typeface="Century Gothic"/>
              </a:rPr>
              <a:t> </a:t>
            </a:r>
            <a:r>
              <a:rPr lang="en-US" sz="1100" b="0" dirty="0">
                <a:solidFill>
                  <a:srgbClr val="585858"/>
                </a:solidFill>
                <a:latin typeface="Century Gothic"/>
                <a:cs typeface="Century Gothic"/>
              </a:rPr>
              <a:t>their</a:t>
            </a:r>
            <a:r>
              <a:rPr lang="en-US" sz="1100" b="0" spc="-50" dirty="0">
                <a:solidFill>
                  <a:srgbClr val="585858"/>
                </a:solidFill>
                <a:latin typeface="Century Gothic"/>
                <a:cs typeface="Century Gothic"/>
              </a:rPr>
              <a:t> </a:t>
            </a:r>
            <a:r>
              <a:rPr lang="en-US" sz="1100" b="0" dirty="0">
                <a:solidFill>
                  <a:srgbClr val="585858"/>
                </a:solidFill>
                <a:latin typeface="Century Gothic"/>
                <a:cs typeface="Century Gothic"/>
              </a:rPr>
              <a:t>power</a:t>
            </a:r>
            <a:r>
              <a:rPr lang="en-US" sz="1100" b="0" spc="-30"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35" dirty="0">
                <a:solidFill>
                  <a:srgbClr val="585858"/>
                </a:solidFill>
                <a:latin typeface="Century Gothic"/>
                <a:cs typeface="Century Gothic"/>
              </a:rPr>
              <a:t> </a:t>
            </a:r>
            <a:r>
              <a:rPr lang="en-US" sz="1100" b="0" dirty="0">
                <a:solidFill>
                  <a:srgbClr val="585858"/>
                </a:solidFill>
                <a:latin typeface="Century Gothic"/>
                <a:cs typeface="Century Gothic"/>
              </a:rPr>
              <a:t>help</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their</a:t>
            </a:r>
            <a:r>
              <a:rPr lang="en-US" sz="1100" b="0" spc="-45" dirty="0">
                <a:solidFill>
                  <a:srgbClr val="585858"/>
                </a:solidFill>
                <a:latin typeface="Century Gothic"/>
                <a:cs typeface="Century Gothic"/>
              </a:rPr>
              <a:t> </a:t>
            </a:r>
            <a:r>
              <a:rPr lang="en-US" sz="1100" b="0" spc="-10" dirty="0">
                <a:solidFill>
                  <a:srgbClr val="585858"/>
                </a:solidFill>
                <a:latin typeface="Century Gothic"/>
                <a:cs typeface="Century Gothic"/>
              </a:rPr>
              <a:t>organizations succeed</a:t>
            </a:r>
            <a:endParaRPr lang="en-US" sz="1100" b="0" spc="-10" dirty="0">
              <a:solidFill>
                <a:srgbClr val="585858"/>
              </a:solidFill>
              <a:effectLst/>
              <a:latin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100" b="0" spc="-10" dirty="0">
              <a:solidFill>
                <a:srgbClr val="58585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0" spc="-10" dirty="0">
                <a:solidFill>
                  <a:srgbClr val="585858"/>
                </a:solidFill>
                <a:effectLst/>
                <a:latin typeface="Calibri" panose="020F0502020204030204" pitchFamily="34" charset="0"/>
                <a:ea typeface="Calibri" panose="020F0502020204030204" pitchFamily="34" charset="0"/>
                <a:cs typeface="Times New Roman" panose="02020603050405020304" pitchFamily="18" charset="0"/>
              </a:rPr>
              <a:t>Activity: </a:t>
            </a:r>
            <a:r>
              <a:rPr lang="en-US" sz="1800" dirty="0">
                <a:effectLst/>
                <a:latin typeface="Calibri" panose="020F0502020204030204" pitchFamily="34" charset="0"/>
                <a:ea typeface="Calibri" panose="020F0502020204030204" pitchFamily="34" charset="0"/>
                <a:cs typeface="Calibri" panose="020F0502020204030204" pitchFamily="34" charset="0"/>
              </a:rPr>
              <a:t>Think about how you feel when it’s Sunday evening and you are getting ready for the work week.  Are you looking forward to the week or are you indifferent? Those who are looking forward to the week are engaged, while those who are not may be less engaged.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now that we understand what engagement is, let’s talk about the survey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a:cs typeface="Century Gothic"/>
            </a:endParaRP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5</a:t>
            </a:fld>
            <a:endParaRPr lang="en-US" dirty="0"/>
          </a:p>
        </p:txBody>
      </p:sp>
    </p:spTree>
    <p:extLst>
      <p:ext uri="{BB962C8B-B14F-4D97-AF65-F5344CB8AC3E}">
        <p14:creationId xmlns:p14="http://schemas.microsoft.com/office/powerpoint/2010/main" val="360319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let’s give some background and insight into Gallup’s Q12 questions and the different levels of engagement. </a:t>
            </a:r>
          </a:p>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Gallup research has identified 12 elements that exist in every high-performing work environment. Behind each of these elements is a fundamental truth about human nature on the job. These 12 elements are the factors most powerful in explaining co-workers’ productive motivations at work.</a:t>
            </a:r>
          </a:p>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think of a pyramid with four layers, with basic needs being at the foundation or base. Gallup’s Q12 questions from the engagement survey were built around this pyramid to help teams know where they need to focus their efforts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base of the pyramid is BASIC NEEDS: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To reach this level of engagement, co-workers need to have a clear understanding of what success in their role looks like. They must be also be equipped with the right resources for their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At this level of engagement, co-workers need to understand how to optimize their contributions. They also need to develop trusting relationships and know that others value their best efforts.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TEAMWORK: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For this level of engagement to be attained, co-workers need to feel that they are part of a 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GROWTH: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And lastly, this level of engagement is attained when co-workers feel they are being challenged to learn something new and that they are able to find better ways to do their jobs.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u="none" dirty="0"/>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Together, these four levels we just reviewed are linked to greater performance outcomes and give us a framework to have motivating conversations with our co-workers. Why is this important? Because now that we understand what matters for engagement, we can then look at our OWN team’s engagement story by reviewing results and taking action.</a:t>
            </a:r>
          </a:p>
          <a:p>
            <a:pPr marL="228600" indent="-228600">
              <a:lnSpc>
                <a:spcPct val="90000"/>
              </a:lnSpc>
              <a:spcBef>
                <a:spcPts val="1000"/>
              </a:spcBef>
              <a:buAutoNum type="arabicParenBoth"/>
            </a:pPr>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6</a:t>
            </a:fld>
            <a:endParaRPr lang="en-US" dirty="0"/>
          </a:p>
        </p:txBody>
      </p:sp>
    </p:spTree>
    <p:extLst>
      <p:ext uri="{BB962C8B-B14F-4D97-AF65-F5344CB8AC3E}">
        <p14:creationId xmlns:p14="http://schemas.microsoft.com/office/powerpoint/2010/main" val="335708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Now that we’ve discussed the four levels of engagement, let’s discuss the areas that we are doing well in, and where we might want to improve.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Let’s start with looking at the positive things we are doing as a team. </a:t>
            </a:r>
          </a:p>
          <a:p>
            <a:pPr marL="457200" marR="0" lvl="1" indent="0">
              <a:spcBef>
                <a:spcPts val="0"/>
              </a:spcBef>
              <a:spcAft>
                <a:spcPts val="0"/>
              </a:spcAft>
              <a:buFont typeface="Arial" panose="020B0604020202020204" pitchFamily="34" charset="0"/>
              <a:buNone/>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Areas of Strength </a:t>
            </a:r>
          </a:p>
          <a:p>
            <a:pPr marL="628650" marR="0" lvl="1" indent="-171450">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are some areas you feel we are excelling as a team?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404041"/>
                </a:solidFill>
              </a:rPr>
              <a:t>What are you and/or the team consciously doing to make us strong in these areas?</a:t>
            </a:r>
          </a:p>
          <a:p>
            <a:pPr marL="457200" marR="0" lvl="1" indent="0">
              <a:spcBef>
                <a:spcPts val="0"/>
              </a:spcBef>
              <a:spcAft>
                <a:spcPts val="0"/>
              </a:spcAft>
              <a:buFont typeface="Wingdings" panose="05000000000000000000" pitchFamily="2" charset="2"/>
              <a:buNone/>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spcBef>
                <a:spcPts val="0"/>
              </a:spcBef>
              <a:spcAft>
                <a:spcPts val="0"/>
              </a:spcAft>
              <a:buFont typeface="Wingdings" panose="05000000000000000000" pitchFamily="2" charset="2"/>
              <a:buNone/>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Areas of Opportunity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Where could we do better?</a:t>
            </a:r>
          </a:p>
          <a:p>
            <a:pPr marL="742950" marR="0" lvl="1" indent="-285750">
              <a:spcBef>
                <a:spcPts val="0"/>
              </a:spcBef>
              <a:spcAft>
                <a:spcPts val="0"/>
              </a:spcAft>
              <a:buFont typeface="Wingdings" panose="05000000000000000000" pitchFamily="2" charset="2"/>
              <a:buChar char=""/>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gets in the way of doing our best work?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i="0" u="none" strike="noStrike" baseline="0" dirty="0">
                <a:solidFill>
                  <a:srgbClr val="404041"/>
                </a:solidFill>
              </a:rPr>
              <a:t>What can you and/or the team do to help remove these barriers?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a:spcBef>
                <a:spcPts val="0"/>
              </a:spcBef>
              <a:spcAft>
                <a:spcPts val="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Facilitator note: If the group is quiet, consider breaking the team into small groups to discuss the questions. This can be done in person or using the breakout room feature if conducting a virtual meeting. As a last resort, be prepared to share your ideas of where you feel the team is excelling and we it could do better. Ask the team if what you said resonates with them and why or why not.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4A8A49C-0CC4-E64E-8B86-80532B6814FC}" type="slidenum">
              <a:rPr lang="en-US" smtClean="0"/>
              <a:t>7</a:t>
            </a:fld>
            <a:endParaRPr lang="en-US" dirty="0"/>
          </a:p>
        </p:txBody>
      </p:sp>
    </p:spTree>
    <p:extLst>
      <p:ext uri="{BB962C8B-B14F-4D97-AF65-F5344CB8AC3E}">
        <p14:creationId xmlns:p14="http://schemas.microsoft.com/office/powerpoint/2010/main" val="291142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 have had some conversation about our strengths and opportunities as team, we will work </a:t>
            </a:r>
            <a:r>
              <a:rPr lang="en-US" sz="3200" dirty="0">
                <a:cs typeface="Times New Roman" panose="02020603050405020304" pitchFamily="18" charset="0"/>
              </a:rPr>
              <a:t>together to s</a:t>
            </a:r>
            <a:r>
              <a:rPr lang="en-US" sz="3200" b="0" i="0" u="none" strike="noStrike" baseline="0" dirty="0">
                <a:solidFill>
                  <a:srgbClr val="202020"/>
                </a:solidFill>
              </a:rPr>
              <a:t>elect the most relevant engagement item to focus on, and then brainstorm the actions necessary to move forward.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Brainstorming </a:t>
            </a:r>
          </a:p>
          <a:p>
            <a:pPr marL="457200" marR="0" lvl="0" indent="-457200">
              <a:spcBef>
                <a:spcPts val="0"/>
              </a:spcBef>
              <a:spcAft>
                <a:spcPts val="0"/>
              </a:spcAft>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What are goals that we can create that would get at these issues? Remember, we need to focus on what’s within our control. Some things we just can’t change, but there are a lot of things we can. </a:t>
            </a:r>
          </a:p>
          <a:p>
            <a:pPr marL="457200" marR="0" lvl="0" indent="-457200">
              <a:spcBef>
                <a:spcPts val="0"/>
              </a:spcBef>
              <a:spcAft>
                <a:spcPts val="0"/>
              </a:spcAft>
              <a:buFont typeface="Arial" panose="020B0604020202020204" pitchFamily="34" charset="0"/>
              <a:buChar char="•"/>
            </a:pPr>
            <a:r>
              <a:rPr lang="en-US" sz="3200" b="0" i="0" u="none" strike="noStrike" baseline="0" dirty="0">
                <a:solidFill>
                  <a:srgbClr val="202020"/>
                </a:solidFill>
              </a:rPr>
              <a:t>What actions do we need to take? </a:t>
            </a:r>
          </a:p>
          <a:p>
            <a:pPr marL="457200" marR="0" lvl="0" indent="-457200">
              <a:spcBef>
                <a:spcPts val="0"/>
              </a:spcBef>
              <a:spcAft>
                <a:spcPts val="0"/>
              </a:spcAft>
              <a:buFont typeface="Arial" panose="020B0604020202020204" pitchFamily="34" charset="0"/>
              <a:buChar char="•"/>
            </a:pPr>
            <a:r>
              <a:rPr lang="en-US" sz="3200" b="0" i="0" u="none" strike="noStrike" baseline="0" dirty="0">
                <a:solidFill>
                  <a:srgbClr val="202020"/>
                </a:solidFill>
              </a:rPr>
              <a:t>How can we all </a:t>
            </a:r>
            <a:r>
              <a:rPr lang="en-US" sz="3200" dirty="0">
                <a:solidFill>
                  <a:srgbClr val="202020"/>
                </a:solidFill>
              </a:rPr>
              <a:t>contribute to these actions? </a:t>
            </a:r>
          </a:p>
          <a:p>
            <a:pPr marL="342900" marR="0" lvl="0" indent="-342900">
              <a:spcBef>
                <a:spcPts val="0"/>
              </a:spcBef>
              <a:spcAft>
                <a:spcPts val="0"/>
              </a:spcAft>
              <a:buFont typeface="Courier New" panose="02070309020205020404" pitchFamily="49" charset="0"/>
              <a:buChar char="o"/>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spcBef>
                <a:spcPts val="0"/>
              </a:spcBef>
              <a:spcAft>
                <a:spcPts val="0"/>
              </a:spcAft>
            </a:pPr>
            <a:r>
              <a:rPr lang="en-US" sz="3200" i="1" dirty="0">
                <a:effectLst/>
                <a:latin typeface="Calibri" panose="020F0502020204030204" pitchFamily="34" charset="0"/>
                <a:ea typeface="Calibri" panose="020F0502020204030204" pitchFamily="34" charset="0"/>
                <a:cs typeface="Times New Roman" panose="02020603050405020304" pitchFamily="18" charset="0"/>
              </a:rPr>
              <a:t>Supervisor/Facilitator note: To brainstorm goals, (1) use white board or flip chart if desired, or (2) whiteboard feature in Zoom, (3) chat, or (4) just have everyone come off mute to openly discuss, if running the meeting virtually. There are sample goals in the Resources section of the Engagement Planning Guide that you may refer to, if needed.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Now we will look at our possible goals and determine which one resonates </a:t>
            </a:r>
            <a:r>
              <a:rPr lang="en-US" sz="1800" i="0">
                <a:effectLst/>
                <a:latin typeface="Calibri" panose="020F0502020204030204" pitchFamily="34" charset="0"/>
                <a:ea typeface="Calibri" panose="020F0502020204030204" pitchFamily="34" charset="0"/>
                <a:cs typeface="Times New Roman" panose="02020603050405020304" pitchFamily="18" charset="0"/>
              </a:rPr>
              <a:t>the most with </a:t>
            </a:r>
            <a:r>
              <a:rPr lang="en-US" sz="1800" i="0" dirty="0">
                <a:effectLst/>
                <a:latin typeface="Calibri" panose="020F0502020204030204" pitchFamily="34" charset="0"/>
                <a:ea typeface="Calibri" panose="020F0502020204030204" pitchFamily="34" charset="0"/>
                <a:cs typeface="Times New Roman" panose="02020603050405020304" pitchFamily="18" charset="0"/>
              </a:rPr>
              <a:t>the team.  </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8</a:t>
            </a:fld>
            <a:endParaRPr lang="en-US" dirty="0"/>
          </a:p>
        </p:txBody>
      </p:sp>
    </p:spTree>
    <p:extLst>
      <p:ext uri="{BB962C8B-B14F-4D97-AF65-F5344CB8AC3E}">
        <p14:creationId xmlns:p14="http://schemas.microsoft.com/office/powerpoint/2010/main" val="229858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keep engagement top of mind by adding team goal progress to our regular team meeting agenda.  Doing this will help us evaluate the progress of the team’s goal and help us decide when we might need to revise it.  </a:t>
            </a:r>
          </a:p>
          <a:p>
            <a:endParaRPr lang="en-US" dirty="0"/>
          </a:p>
          <a:p>
            <a:r>
              <a:rPr lang="en-US" dirty="0"/>
              <a:t>Next, I will hold myself accountable by committing to sharing our engagement efforts and progress with my immediate supervisor.  </a:t>
            </a:r>
          </a:p>
          <a:p>
            <a:endParaRPr lang="en-US" dirty="0"/>
          </a:p>
          <a:p>
            <a:r>
              <a:rPr lang="en-US" dirty="0"/>
              <a:t>Finally, I will add engagement to on-going conversations with all of you as a way to ensure that we are connecting on what matters and that you feel supported.  </a:t>
            </a:r>
          </a:p>
          <a:p>
            <a:pPr marL="0" marR="0" lvl="0" indent="0">
              <a:spcBef>
                <a:spcPts val="0"/>
              </a:spcBef>
              <a:spcAft>
                <a:spcPts val="0"/>
              </a:spcAft>
              <a:buFont typeface="Courier New" panose="02070309020205020404" pitchFamily="49" charset="0"/>
              <a:buNone/>
            </a:pPr>
            <a:endParaRPr lang="en-US" sz="1200" dirty="0">
              <a:effectLst/>
              <a:latin typeface="+mn-lt"/>
              <a:ea typeface="+mn-ea"/>
              <a:cs typeface="+mn-cs"/>
            </a:endParaRPr>
          </a:p>
          <a:p>
            <a:pPr marL="0" marR="0" lvl="0" indent="0">
              <a:spcBef>
                <a:spcPts val="0"/>
              </a:spcBef>
              <a:spcAft>
                <a:spcPts val="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leave today’s discussion, and before our next team meeting, I want each of you to think about the goal we identified today and how you can take action to address that goal.  As a reminder, each one of you will be asked in future meetings what you’ve done and if it made an impact on the desired outcome. </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9</a:t>
            </a:fld>
            <a:endParaRPr lang="en-US" dirty="0"/>
          </a:p>
        </p:txBody>
      </p:sp>
    </p:spTree>
    <p:extLst>
      <p:ext uri="{BB962C8B-B14F-4D97-AF65-F5344CB8AC3E}">
        <p14:creationId xmlns:p14="http://schemas.microsoft.com/office/powerpoint/2010/main" val="1617304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oom Brief">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980B2F-E819-4555-94C4-4EB135372DA7}"/>
              </a:ext>
            </a:extLst>
          </p:cNvPr>
          <p:cNvSpPr/>
          <p:nvPr userDrawn="1"/>
        </p:nvSpPr>
        <p:spPr>
          <a:xfrm>
            <a:off x="6546817" y="1775136"/>
            <a:ext cx="4453143" cy="2840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0"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a:extLst>
              <a:ext uri="{FF2B5EF4-FFF2-40B4-BE49-F238E27FC236}">
                <a16:creationId xmlns:a16="http://schemas.microsoft.com/office/drawing/2014/main" id="{0BF869E8-1F68-F46C-6D02-AFFF5BCA834C}"/>
              </a:ext>
            </a:extLst>
          </p:cNvPr>
          <p:cNvSpPr>
            <a:spLocks noGrp="1"/>
          </p:cNvSpPr>
          <p:nvPr>
            <p:ph type="title" hasCustomPrompt="1"/>
          </p:nvPr>
        </p:nvSpPr>
        <p:spPr>
          <a:xfrm>
            <a:off x="1041084" y="269875"/>
            <a:ext cx="10312716" cy="1325563"/>
          </a:xfrm>
        </p:spPr>
        <p:txBody>
          <a:bodyPr/>
          <a:lstStyle>
            <a:lvl1pPr>
              <a:defRPr/>
            </a:lvl1pPr>
          </a:lstStyle>
          <a:p>
            <a:r>
              <a:rPr lang="en-US" b="1">
                <a:solidFill>
                  <a:srgbClr val="1B3D6D"/>
                </a:solidFill>
                <a:latin typeface="Century Gothic" panose="020B0502020202020204" pitchFamily="34" charset="0"/>
              </a:rPr>
              <a:t>WE WANT TO HEAR FROM YOU</a:t>
            </a:r>
            <a:endParaRPr lang="en-US">
              <a:solidFill>
                <a:srgbClr val="1B3D6D"/>
              </a:solidFill>
              <a:latin typeface="Century Gothic" panose="020B0502020202020204" pitchFamily="34" charset="0"/>
            </a:endParaRPr>
          </a:p>
        </p:txBody>
      </p:sp>
      <p:sp>
        <p:nvSpPr>
          <p:cNvPr id="13" name="Text Placeholder 3">
            <a:extLst>
              <a:ext uri="{FF2B5EF4-FFF2-40B4-BE49-F238E27FC236}">
                <a16:creationId xmlns:a16="http://schemas.microsoft.com/office/drawing/2014/main" id="{CE1DAAB2-1DA1-F4D3-2BAB-8AA0DDFECBE5}"/>
              </a:ext>
            </a:extLst>
          </p:cNvPr>
          <p:cNvSpPr txBox="1">
            <a:spLocks/>
          </p:cNvSpPr>
          <p:nvPr userDrawn="1"/>
        </p:nvSpPr>
        <p:spPr>
          <a:xfrm>
            <a:off x="1041084" y="1595438"/>
            <a:ext cx="4247760" cy="4514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chemeClr val="tx2"/>
                </a:solidFill>
                <a:latin typeface="Century Gothic" panose="020B0502020202020204" pitchFamily="34" charset="0"/>
              </a:rPr>
              <a:t>To ask a question:</a:t>
            </a:r>
          </a:p>
          <a:p>
            <a:pPr lvl="1">
              <a:lnSpc>
                <a:spcPct val="100000"/>
              </a:lnSpc>
            </a:pPr>
            <a:r>
              <a:rPr lang="en-US" sz="1200" dirty="0">
                <a:solidFill>
                  <a:schemeClr val="tx2"/>
                </a:solidFill>
                <a:latin typeface="Century Gothic" panose="020B0502020202020204" pitchFamily="34" charset="0"/>
              </a:rPr>
              <a:t>Raise your “hand” from the Zoom participant menu at the bottom of your Zoom screen</a:t>
            </a:r>
          </a:p>
          <a:p>
            <a:pPr lvl="1">
              <a:lnSpc>
                <a:spcPct val="100000"/>
              </a:lnSpc>
            </a:pPr>
            <a:r>
              <a:rPr lang="en-US" sz="1200" dirty="0">
                <a:solidFill>
                  <a:schemeClr val="tx2"/>
                </a:solidFill>
                <a:latin typeface="Century Gothic" panose="020B0502020202020204" pitchFamily="34" charset="0"/>
              </a:rPr>
              <a:t>Type your question in the “Chat” window. You can send it to “everybody” or privately to a specific individual participating in the meeting.</a:t>
            </a:r>
          </a:p>
          <a:p>
            <a:pPr>
              <a:lnSpc>
                <a:spcPct val="100000"/>
              </a:lnSpc>
            </a:pPr>
            <a:r>
              <a:rPr lang="en-US" sz="1600" b="1" dirty="0">
                <a:solidFill>
                  <a:schemeClr val="tx2"/>
                </a:solidFill>
                <a:latin typeface="Century Gothic" panose="020B0502020202020204" pitchFamily="34" charset="0"/>
              </a:rPr>
              <a:t>We encourage you to use the Zoom app</a:t>
            </a:r>
          </a:p>
          <a:p>
            <a:pPr lvl="1">
              <a:lnSpc>
                <a:spcPct val="100000"/>
              </a:lnSpc>
            </a:pPr>
            <a:r>
              <a:rPr lang="en-US" sz="1200" dirty="0">
                <a:solidFill>
                  <a:schemeClr val="tx2"/>
                </a:solidFill>
                <a:latin typeface="Century Gothic" panose="020B0502020202020204" pitchFamily="34" charset="0"/>
              </a:rPr>
              <a:t>From your phone or computer to participate.</a:t>
            </a:r>
          </a:p>
          <a:p>
            <a:pPr>
              <a:lnSpc>
                <a:spcPct val="100000"/>
              </a:lnSpc>
            </a:pPr>
            <a:r>
              <a:rPr lang="en-US" sz="1600" b="1" dirty="0">
                <a:solidFill>
                  <a:schemeClr val="tx2"/>
                </a:solidFill>
                <a:latin typeface="Century Gothic" panose="020B0502020202020204" pitchFamily="34" charset="0"/>
              </a:rPr>
              <a:t>We encourage you to enable Video</a:t>
            </a:r>
          </a:p>
          <a:p>
            <a:pPr lvl="1">
              <a:lnSpc>
                <a:spcPct val="100000"/>
              </a:lnSpc>
            </a:pPr>
            <a:r>
              <a:rPr lang="en-US" sz="1200" dirty="0">
                <a:solidFill>
                  <a:schemeClr val="tx2"/>
                </a:solidFill>
                <a:latin typeface="Century Gothic" panose="020B0502020202020204" pitchFamily="34" charset="0"/>
              </a:rPr>
              <a:t>From your phone or computer to participate.</a:t>
            </a:r>
          </a:p>
          <a:p>
            <a:pPr>
              <a:lnSpc>
                <a:spcPct val="100000"/>
              </a:lnSpc>
            </a:pPr>
            <a:r>
              <a:rPr lang="en-US" sz="1600" b="1" dirty="0">
                <a:solidFill>
                  <a:schemeClr val="tx2"/>
                </a:solidFill>
                <a:latin typeface="Century Gothic" panose="020B0502020202020204" pitchFamily="34" charset="0"/>
              </a:rPr>
              <a:t>If you are dialing in:</a:t>
            </a:r>
          </a:p>
          <a:p>
            <a:pPr lvl="1">
              <a:lnSpc>
                <a:spcPct val="100000"/>
              </a:lnSpc>
            </a:pPr>
            <a:r>
              <a:rPr lang="en-US" sz="1200" dirty="0">
                <a:solidFill>
                  <a:schemeClr val="tx2"/>
                </a:solidFill>
                <a:latin typeface="Century Gothic" panose="020B0502020202020204" pitchFamily="34" charset="0"/>
              </a:rPr>
              <a:t>Please associate your phone number by entering in both your </a:t>
            </a:r>
            <a:r>
              <a:rPr lang="en-US" sz="1200" b="1" dirty="0">
                <a:solidFill>
                  <a:schemeClr val="tx2"/>
                </a:solidFill>
                <a:latin typeface="Century Gothic" panose="020B0502020202020204" pitchFamily="34" charset="0"/>
              </a:rPr>
              <a:t>participant ID </a:t>
            </a:r>
            <a:r>
              <a:rPr lang="en-US" sz="1200" dirty="0">
                <a:solidFill>
                  <a:schemeClr val="tx2"/>
                </a:solidFill>
                <a:latin typeface="Century Gothic" panose="020B0502020202020204" pitchFamily="34" charset="0"/>
              </a:rPr>
              <a:t>and the </a:t>
            </a:r>
            <a:r>
              <a:rPr lang="en-US" sz="1200" b="1" dirty="0">
                <a:solidFill>
                  <a:schemeClr val="tx2"/>
                </a:solidFill>
                <a:latin typeface="Century Gothic" panose="020B0502020202020204" pitchFamily="34" charset="0"/>
              </a:rPr>
              <a:t>meeting ID</a:t>
            </a:r>
            <a:endParaRPr lang="en-US" dirty="0">
              <a:solidFill>
                <a:schemeClr val="tx2"/>
              </a:solidFill>
            </a:endParaRPr>
          </a:p>
        </p:txBody>
      </p:sp>
      <p:grpSp>
        <p:nvGrpSpPr>
          <p:cNvPr id="16" name="Google Shape;346;p33">
            <a:extLst>
              <a:ext uri="{FF2B5EF4-FFF2-40B4-BE49-F238E27FC236}">
                <a16:creationId xmlns:a16="http://schemas.microsoft.com/office/drawing/2014/main" id="{0D0CD828-288E-D254-0DED-2E01C56CFEF6}"/>
              </a:ext>
            </a:extLst>
          </p:cNvPr>
          <p:cNvGrpSpPr/>
          <p:nvPr/>
        </p:nvGrpSpPr>
        <p:grpSpPr>
          <a:xfrm>
            <a:off x="5888778" y="1595438"/>
            <a:ext cx="5726349" cy="3355000"/>
            <a:chOff x="1177450" y="241631"/>
            <a:chExt cx="6173152" cy="3616776"/>
          </a:xfrm>
        </p:grpSpPr>
        <p:sp>
          <p:nvSpPr>
            <p:cNvPr id="17" name="Google Shape;347;p33">
              <a:extLst>
                <a:ext uri="{FF2B5EF4-FFF2-40B4-BE49-F238E27FC236}">
                  <a16:creationId xmlns:a16="http://schemas.microsoft.com/office/drawing/2014/main" id="{BE9DBD2B-F892-D47E-0E18-CAD06E9556B4}"/>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348;p33">
              <a:extLst>
                <a:ext uri="{FF2B5EF4-FFF2-40B4-BE49-F238E27FC236}">
                  <a16:creationId xmlns:a16="http://schemas.microsoft.com/office/drawing/2014/main" id="{E1BE2A24-DC59-42E4-C295-F53465EBE5F8}"/>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349;p33">
              <a:extLst>
                <a:ext uri="{FF2B5EF4-FFF2-40B4-BE49-F238E27FC236}">
                  <a16:creationId xmlns:a16="http://schemas.microsoft.com/office/drawing/2014/main" id="{1F7E78CC-FB66-0D71-5563-8E7A1B97AD5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FFFFFF"/>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0" name="Google Shape;350;p33">
              <a:extLst>
                <a:ext uri="{FF2B5EF4-FFF2-40B4-BE49-F238E27FC236}">
                  <a16:creationId xmlns:a16="http://schemas.microsoft.com/office/drawing/2014/main" id="{8F5D0086-9D1F-1F28-2BAB-BF87C3188274}"/>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w="19050">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8" name="Rectangle 27">
            <a:extLst>
              <a:ext uri="{FF2B5EF4-FFF2-40B4-BE49-F238E27FC236}">
                <a16:creationId xmlns:a16="http://schemas.microsoft.com/office/drawing/2014/main" id="{365577D1-76CD-5C9C-C525-7F1514B266A1}"/>
              </a:ext>
            </a:extLst>
          </p:cNvPr>
          <p:cNvSpPr/>
          <p:nvPr userDrawn="1"/>
        </p:nvSpPr>
        <p:spPr>
          <a:xfrm>
            <a:off x="5745099" y="3181865"/>
            <a:ext cx="1463665" cy="2630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oogle Shape;322;p31">
            <a:extLst>
              <a:ext uri="{FF2B5EF4-FFF2-40B4-BE49-F238E27FC236}">
                <a16:creationId xmlns:a16="http://schemas.microsoft.com/office/drawing/2014/main" id="{9DF16F68-2AF6-EC7E-6B5C-047FFCD9F68D}"/>
              </a:ext>
            </a:extLst>
          </p:cNvPr>
          <p:cNvGrpSpPr/>
          <p:nvPr/>
        </p:nvGrpSpPr>
        <p:grpSpPr>
          <a:xfrm>
            <a:off x="5705497" y="2905151"/>
            <a:ext cx="1545131" cy="3204909"/>
            <a:chOff x="2547150" y="238125"/>
            <a:chExt cx="2525675" cy="5238750"/>
          </a:xfrm>
        </p:grpSpPr>
        <p:sp>
          <p:nvSpPr>
            <p:cNvPr id="24" name="Google Shape;323;p31">
              <a:extLst>
                <a:ext uri="{FF2B5EF4-FFF2-40B4-BE49-F238E27FC236}">
                  <a16:creationId xmlns:a16="http://schemas.microsoft.com/office/drawing/2014/main" id="{373F010A-8602-C10E-38F0-0830C2D73FA7}"/>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4;p31">
              <a:extLst>
                <a:ext uri="{FF2B5EF4-FFF2-40B4-BE49-F238E27FC236}">
                  <a16:creationId xmlns:a16="http://schemas.microsoft.com/office/drawing/2014/main" id="{ECB0CE76-597C-FDE3-721E-4D1085162352}"/>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5;p31">
              <a:extLst>
                <a:ext uri="{FF2B5EF4-FFF2-40B4-BE49-F238E27FC236}">
                  <a16:creationId xmlns:a16="http://schemas.microsoft.com/office/drawing/2014/main" id="{9F460B5E-0A9A-A859-7164-D5B95A7C06C8}"/>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26;p31">
              <a:extLst>
                <a:ext uri="{FF2B5EF4-FFF2-40B4-BE49-F238E27FC236}">
                  <a16:creationId xmlns:a16="http://schemas.microsoft.com/office/drawing/2014/main" id="{1783A126-BAA4-1D84-6643-BFF88C48E9E8}"/>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0" name="Picture 29">
            <a:extLst>
              <a:ext uri="{FF2B5EF4-FFF2-40B4-BE49-F238E27FC236}">
                <a16:creationId xmlns:a16="http://schemas.microsoft.com/office/drawing/2014/main" id="{8EAE0FDB-D3C7-4883-B991-1797F3A0B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495" y="6356350"/>
            <a:ext cx="3057525" cy="371475"/>
          </a:xfrm>
          <a:prstGeom prst="rect">
            <a:avLst/>
          </a:prstGeom>
        </p:spPr>
      </p:pic>
    </p:spTree>
    <p:extLst>
      <p:ext uri="{BB962C8B-B14F-4D97-AF65-F5344CB8AC3E}">
        <p14:creationId xmlns:p14="http://schemas.microsoft.com/office/powerpoint/2010/main" val="347407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umn w/ic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041084" y="3589581"/>
            <a:ext cx="3118401"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8235399" y="3589581"/>
            <a:ext cx="3118401"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3">
            <a:extLst>
              <a:ext uri="{FF2B5EF4-FFF2-40B4-BE49-F238E27FC236}">
                <a16:creationId xmlns:a16="http://schemas.microsoft.com/office/drawing/2014/main" id="{A05D125B-4ACB-05CC-A5A6-5AC2CD30455B}"/>
              </a:ext>
            </a:extLst>
          </p:cNvPr>
          <p:cNvSpPr>
            <a:spLocks noGrp="1"/>
          </p:cNvSpPr>
          <p:nvPr>
            <p:ph sz="half" idx="13" hasCustomPrompt="1"/>
          </p:nvPr>
        </p:nvSpPr>
        <p:spPr>
          <a:xfrm>
            <a:off x="4638242" y="3589581"/>
            <a:ext cx="3118400"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CC138EFF-56B8-BEC9-BD23-BF9D50237CD1}"/>
              </a:ext>
            </a:extLst>
          </p:cNvPr>
          <p:cNvSpPr>
            <a:spLocks noGrp="1"/>
          </p:cNvSpPr>
          <p:nvPr>
            <p:ph type="pic" sz="quarter" idx="14"/>
          </p:nvPr>
        </p:nvSpPr>
        <p:spPr>
          <a:xfrm>
            <a:off x="2024231" y="2073090"/>
            <a:ext cx="1149337" cy="1176523"/>
          </a:xfrm>
        </p:spPr>
        <p:txBody>
          <a:bodyPr/>
          <a:lstStyle/>
          <a:p>
            <a:r>
              <a:rPr lang="en-US" dirty="0"/>
              <a:t>Click icon to add picture</a:t>
            </a:r>
          </a:p>
        </p:txBody>
      </p:sp>
      <p:sp>
        <p:nvSpPr>
          <p:cNvPr id="13" name="Picture Placeholder 11">
            <a:extLst>
              <a:ext uri="{FF2B5EF4-FFF2-40B4-BE49-F238E27FC236}">
                <a16:creationId xmlns:a16="http://schemas.microsoft.com/office/drawing/2014/main" id="{DE498586-1D28-F74F-D102-32F20A101EFC}"/>
              </a:ext>
            </a:extLst>
          </p:cNvPr>
          <p:cNvSpPr>
            <a:spLocks noGrp="1"/>
          </p:cNvSpPr>
          <p:nvPr>
            <p:ph type="pic" sz="quarter" idx="15"/>
          </p:nvPr>
        </p:nvSpPr>
        <p:spPr>
          <a:xfrm>
            <a:off x="9219930" y="2073089"/>
            <a:ext cx="1149337" cy="1176524"/>
          </a:xfrm>
        </p:spPr>
        <p:txBody>
          <a:bodyPr/>
          <a:lstStyle/>
          <a:p>
            <a:r>
              <a:rPr lang="en-US" dirty="0"/>
              <a:t>Click icon to add picture</a:t>
            </a:r>
          </a:p>
        </p:txBody>
      </p:sp>
      <p:sp>
        <p:nvSpPr>
          <p:cNvPr id="14" name="Picture Placeholder 11">
            <a:extLst>
              <a:ext uri="{FF2B5EF4-FFF2-40B4-BE49-F238E27FC236}">
                <a16:creationId xmlns:a16="http://schemas.microsoft.com/office/drawing/2014/main" id="{BCC3A83E-B961-F2FB-8005-E0C0AB40DDA5}"/>
              </a:ext>
            </a:extLst>
          </p:cNvPr>
          <p:cNvSpPr>
            <a:spLocks noGrp="1"/>
          </p:cNvSpPr>
          <p:nvPr>
            <p:ph type="pic" sz="quarter" idx="16"/>
          </p:nvPr>
        </p:nvSpPr>
        <p:spPr>
          <a:xfrm>
            <a:off x="5622773" y="2091896"/>
            <a:ext cx="1149337" cy="1176523"/>
          </a:xfrm>
        </p:spPr>
        <p:txBody>
          <a:bodyPr/>
          <a:lstStyle/>
          <a:p>
            <a:r>
              <a:rPr lang="en-US" dirty="0"/>
              <a:t>Click icon to add picture</a:t>
            </a:r>
          </a:p>
        </p:txBody>
      </p:sp>
      <p:pic>
        <p:nvPicPr>
          <p:cNvPr id="15" name="Picture 14" descr="A picture containing icon&#10;&#10;Description automatically generated">
            <a:extLst>
              <a:ext uri="{FF2B5EF4-FFF2-40B4-BE49-F238E27FC236}">
                <a16:creationId xmlns:a16="http://schemas.microsoft.com/office/drawing/2014/main" id="{1AAE5584-9B1F-4B15-965E-381C266213D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6046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2938928" y="2213811"/>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Content Placeholder 2">
            <a:extLst>
              <a:ext uri="{FF2B5EF4-FFF2-40B4-BE49-F238E27FC236}">
                <a16:creationId xmlns:a16="http://schemas.microsoft.com/office/drawing/2014/main" id="{37CDAF84-14A2-42C5-ECA3-B55CCA07E3E1}"/>
              </a:ext>
            </a:extLst>
          </p:cNvPr>
          <p:cNvSpPr>
            <a:spLocks noGrp="1"/>
          </p:cNvSpPr>
          <p:nvPr>
            <p:ph sz="half" idx="13" hasCustomPrompt="1"/>
          </p:nvPr>
        </p:nvSpPr>
        <p:spPr>
          <a:xfrm>
            <a:off x="2938928" y="4286563"/>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29" name="Content Placeholder 2">
            <a:extLst>
              <a:ext uri="{FF2B5EF4-FFF2-40B4-BE49-F238E27FC236}">
                <a16:creationId xmlns:a16="http://schemas.microsoft.com/office/drawing/2014/main" id="{9380A617-9EE5-9F34-1B9B-C4C3AC32EFD0}"/>
              </a:ext>
            </a:extLst>
          </p:cNvPr>
          <p:cNvSpPr>
            <a:spLocks noGrp="1"/>
          </p:cNvSpPr>
          <p:nvPr>
            <p:ph sz="half" idx="14" hasCustomPrompt="1"/>
          </p:nvPr>
        </p:nvSpPr>
        <p:spPr>
          <a:xfrm>
            <a:off x="8235398" y="2213811"/>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30" name="Content Placeholder 2">
            <a:extLst>
              <a:ext uri="{FF2B5EF4-FFF2-40B4-BE49-F238E27FC236}">
                <a16:creationId xmlns:a16="http://schemas.microsoft.com/office/drawing/2014/main" id="{4E65485F-6477-0270-AFBA-17AC15165038}"/>
              </a:ext>
            </a:extLst>
          </p:cNvPr>
          <p:cNvSpPr>
            <a:spLocks noGrp="1"/>
          </p:cNvSpPr>
          <p:nvPr>
            <p:ph sz="half" idx="15" hasCustomPrompt="1"/>
          </p:nvPr>
        </p:nvSpPr>
        <p:spPr>
          <a:xfrm>
            <a:off x="8235398" y="4286563"/>
            <a:ext cx="3118401" cy="1107066"/>
          </a:xfrm>
        </p:spPr>
        <p:txBody>
          <a:bodyPr/>
          <a:lstStyle>
            <a:lvl1pPr marL="0" indent="0">
              <a:buNone/>
              <a:defRPr sz="2000"/>
            </a:lvl1pPr>
            <a:lvl2pPr>
              <a:defRPr sz="1600"/>
            </a:lvl2pPr>
          </a:lstStyle>
          <a:p>
            <a:pPr lvl="0"/>
            <a:r>
              <a:rPr lang="en-US"/>
              <a:t>SECOND LEVEL</a:t>
            </a:r>
          </a:p>
          <a:p>
            <a:pPr lvl="1"/>
            <a:r>
              <a:rPr lang="en-US"/>
              <a:t>Third level</a:t>
            </a:r>
          </a:p>
        </p:txBody>
      </p:sp>
      <p:sp>
        <p:nvSpPr>
          <p:cNvPr id="5" name="Picture Placeholder 4">
            <a:extLst>
              <a:ext uri="{FF2B5EF4-FFF2-40B4-BE49-F238E27FC236}">
                <a16:creationId xmlns:a16="http://schemas.microsoft.com/office/drawing/2014/main" id="{8EE84FF7-BE57-B05A-0542-B17B373D3151}"/>
              </a:ext>
            </a:extLst>
          </p:cNvPr>
          <p:cNvSpPr>
            <a:spLocks noGrp="1"/>
          </p:cNvSpPr>
          <p:nvPr>
            <p:ph type="pic" sz="quarter" idx="16"/>
          </p:nvPr>
        </p:nvSpPr>
        <p:spPr>
          <a:xfrm>
            <a:off x="1600200" y="2213811"/>
            <a:ext cx="1127664" cy="1107067"/>
          </a:xfrm>
        </p:spPr>
        <p:txBody>
          <a:bodyPr/>
          <a:lstStyle/>
          <a:p>
            <a:r>
              <a:rPr lang="en-US" dirty="0"/>
              <a:t>Click icon to add picture</a:t>
            </a:r>
          </a:p>
        </p:txBody>
      </p:sp>
      <p:sp>
        <p:nvSpPr>
          <p:cNvPr id="31" name="Picture Placeholder 4">
            <a:extLst>
              <a:ext uri="{FF2B5EF4-FFF2-40B4-BE49-F238E27FC236}">
                <a16:creationId xmlns:a16="http://schemas.microsoft.com/office/drawing/2014/main" id="{98B64860-92FE-483B-7650-AAE97FAABDCC}"/>
              </a:ext>
            </a:extLst>
          </p:cNvPr>
          <p:cNvSpPr>
            <a:spLocks noGrp="1"/>
          </p:cNvSpPr>
          <p:nvPr>
            <p:ph type="pic" sz="quarter" idx="17"/>
          </p:nvPr>
        </p:nvSpPr>
        <p:spPr>
          <a:xfrm>
            <a:off x="1600200" y="4286563"/>
            <a:ext cx="1127664" cy="1107067"/>
          </a:xfrm>
        </p:spPr>
        <p:txBody>
          <a:bodyPr/>
          <a:lstStyle/>
          <a:p>
            <a:r>
              <a:rPr lang="en-US" dirty="0"/>
              <a:t>Click icon to add picture</a:t>
            </a:r>
          </a:p>
        </p:txBody>
      </p:sp>
      <p:sp>
        <p:nvSpPr>
          <p:cNvPr id="32" name="Picture Placeholder 4">
            <a:extLst>
              <a:ext uri="{FF2B5EF4-FFF2-40B4-BE49-F238E27FC236}">
                <a16:creationId xmlns:a16="http://schemas.microsoft.com/office/drawing/2014/main" id="{C292AB19-4BA6-39A4-D451-55760106FCE6}"/>
              </a:ext>
            </a:extLst>
          </p:cNvPr>
          <p:cNvSpPr>
            <a:spLocks noGrp="1"/>
          </p:cNvSpPr>
          <p:nvPr>
            <p:ph type="pic" sz="quarter" idx="18"/>
          </p:nvPr>
        </p:nvSpPr>
        <p:spPr>
          <a:xfrm>
            <a:off x="6896100" y="2202042"/>
            <a:ext cx="1127664" cy="1107067"/>
          </a:xfrm>
        </p:spPr>
        <p:txBody>
          <a:bodyPr/>
          <a:lstStyle/>
          <a:p>
            <a:r>
              <a:rPr lang="en-US" dirty="0"/>
              <a:t>Click icon to add picture</a:t>
            </a:r>
          </a:p>
        </p:txBody>
      </p:sp>
      <p:sp>
        <p:nvSpPr>
          <p:cNvPr id="33" name="Picture Placeholder 4">
            <a:extLst>
              <a:ext uri="{FF2B5EF4-FFF2-40B4-BE49-F238E27FC236}">
                <a16:creationId xmlns:a16="http://schemas.microsoft.com/office/drawing/2014/main" id="{26BE7BB7-8624-F134-9891-0C757F5BF344}"/>
              </a:ext>
            </a:extLst>
          </p:cNvPr>
          <p:cNvSpPr>
            <a:spLocks noGrp="1"/>
          </p:cNvSpPr>
          <p:nvPr>
            <p:ph type="pic" sz="quarter" idx="19"/>
          </p:nvPr>
        </p:nvSpPr>
        <p:spPr>
          <a:xfrm>
            <a:off x="6896100" y="4288305"/>
            <a:ext cx="1127664" cy="1107067"/>
          </a:xfrm>
        </p:spPr>
        <p:txBody>
          <a:bodyPr/>
          <a:lstStyle/>
          <a:p>
            <a:r>
              <a:rPr lang="en-US" dirty="0"/>
              <a:t>Click icon to add picture</a:t>
            </a:r>
          </a:p>
        </p:txBody>
      </p:sp>
      <p:pic>
        <p:nvPicPr>
          <p:cNvPr id="17" name="Picture 16" descr="A picture containing icon&#10;&#10;Description automatically generated">
            <a:extLst>
              <a:ext uri="{FF2B5EF4-FFF2-40B4-BE49-F238E27FC236}">
                <a16:creationId xmlns:a16="http://schemas.microsoft.com/office/drawing/2014/main" id="{B99596CC-7B2D-42CB-845B-00DD13C8EAE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42474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with Capti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1FF-D0DB-51B0-590F-61EE743FB0F1}"/>
              </a:ext>
            </a:extLst>
          </p:cNvPr>
          <p:cNvSpPr>
            <a:spLocks noGrp="1"/>
          </p:cNvSpPr>
          <p:nvPr>
            <p:ph type="title" hasCustomPrompt="1"/>
          </p:nvPr>
        </p:nvSpPr>
        <p:spPr>
          <a:xfrm>
            <a:off x="960438" y="457200"/>
            <a:ext cx="4225173" cy="1933575"/>
          </a:xfrm>
        </p:spPr>
        <p:txBody>
          <a:bodyPr anchor="t">
            <a:normAutofit/>
          </a:bodyPr>
          <a:lstStyle>
            <a:lvl1pPr>
              <a:defRPr sz="4400"/>
            </a:lvl1pPr>
          </a:lstStyle>
          <a:p>
            <a:r>
              <a:rPr lang="en-US"/>
              <a:t>CLICK TO EDIT MASTER TITLE STYLE</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16">
            <a:extLst>
              <a:ext uri="{FF2B5EF4-FFF2-40B4-BE49-F238E27FC236}">
                <a16:creationId xmlns:a16="http://schemas.microsoft.com/office/drawing/2014/main" id="{2CE93DAB-829B-AB4C-89FB-B09BADCE0C5A}"/>
              </a:ext>
            </a:extLst>
          </p:cNvPr>
          <p:cNvSpPr>
            <a:spLocks noGrp="1"/>
          </p:cNvSpPr>
          <p:nvPr>
            <p:ph sz="quarter" idx="13"/>
          </p:nvPr>
        </p:nvSpPr>
        <p:spPr>
          <a:xfrm>
            <a:off x="5594350" y="457199"/>
            <a:ext cx="5759450" cy="5546725"/>
          </a:xfrm>
        </p:spPr>
        <p:txBody>
          <a:bodyPr/>
          <a:lstStyle>
            <a:lvl1pPr marL="0" indent="0">
              <a:buNone/>
              <a:defRPr/>
            </a:lvl1pPr>
          </a:lstStyle>
          <a:p>
            <a:pPr lvl="0"/>
            <a:r>
              <a:rPr lang="en-US"/>
              <a:t>Click to edit Master text styles</a:t>
            </a:r>
          </a:p>
        </p:txBody>
      </p:sp>
      <p:sp>
        <p:nvSpPr>
          <p:cNvPr id="19" name="Text Placeholder 18">
            <a:extLst>
              <a:ext uri="{FF2B5EF4-FFF2-40B4-BE49-F238E27FC236}">
                <a16:creationId xmlns:a16="http://schemas.microsoft.com/office/drawing/2014/main" id="{F5AED215-9351-BD04-5582-1CE5D72B5565}"/>
              </a:ext>
            </a:extLst>
          </p:cNvPr>
          <p:cNvSpPr>
            <a:spLocks noGrp="1"/>
          </p:cNvSpPr>
          <p:nvPr>
            <p:ph type="body" sz="quarter" idx="14" hasCustomPrompt="1"/>
          </p:nvPr>
        </p:nvSpPr>
        <p:spPr>
          <a:xfrm>
            <a:off x="960438" y="2390776"/>
            <a:ext cx="4225173" cy="361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1A41870F-7DA2-46AC-BD67-5A10636C2814}"/>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68968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1FF-D0DB-51B0-590F-61EE743FB0F1}"/>
              </a:ext>
            </a:extLst>
          </p:cNvPr>
          <p:cNvSpPr>
            <a:spLocks noGrp="1"/>
          </p:cNvSpPr>
          <p:nvPr>
            <p:ph type="title" hasCustomPrompt="1"/>
          </p:nvPr>
        </p:nvSpPr>
        <p:spPr>
          <a:xfrm>
            <a:off x="6887994" y="457199"/>
            <a:ext cx="4225173" cy="1933574"/>
          </a:xfrm>
        </p:spPr>
        <p:txBody>
          <a:bodyPr anchor="t">
            <a:normAutofit/>
          </a:bodyPr>
          <a:lstStyle>
            <a:lvl1pPr>
              <a:defRPr sz="4400"/>
            </a:lvl1pPr>
          </a:lstStyle>
          <a:p>
            <a:r>
              <a:rPr lang="en-US"/>
              <a:t>CLICK TO EDIT MASTER TITLE STYLE</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rot="10800000">
            <a:off x="11558177"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16">
            <a:extLst>
              <a:ext uri="{FF2B5EF4-FFF2-40B4-BE49-F238E27FC236}">
                <a16:creationId xmlns:a16="http://schemas.microsoft.com/office/drawing/2014/main" id="{2CE93DAB-829B-AB4C-89FB-B09BADCE0C5A}"/>
              </a:ext>
            </a:extLst>
          </p:cNvPr>
          <p:cNvSpPr>
            <a:spLocks noGrp="1"/>
          </p:cNvSpPr>
          <p:nvPr>
            <p:ph sz="quarter" idx="13"/>
          </p:nvPr>
        </p:nvSpPr>
        <p:spPr>
          <a:xfrm>
            <a:off x="683534" y="457199"/>
            <a:ext cx="5759450" cy="5546725"/>
          </a:xfrm>
        </p:spPr>
        <p:txBody>
          <a:bodyPr/>
          <a:lstStyle>
            <a:lvl1pPr marL="0" indent="0">
              <a:buNone/>
              <a:defRPr/>
            </a:lvl1pPr>
          </a:lstStyle>
          <a:p>
            <a:pPr lvl="0"/>
            <a:r>
              <a:rPr lang="en-US"/>
              <a:t>Click to edit Master text styles</a:t>
            </a:r>
          </a:p>
        </p:txBody>
      </p:sp>
      <p:sp>
        <p:nvSpPr>
          <p:cNvPr id="19" name="Text Placeholder 18">
            <a:extLst>
              <a:ext uri="{FF2B5EF4-FFF2-40B4-BE49-F238E27FC236}">
                <a16:creationId xmlns:a16="http://schemas.microsoft.com/office/drawing/2014/main" id="{F5AED215-9351-BD04-5582-1CE5D72B5565}"/>
              </a:ext>
            </a:extLst>
          </p:cNvPr>
          <p:cNvSpPr>
            <a:spLocks noGrp="1"/>
          </p:cNvSpPr>
          <p:nvPr>
            <p:ph type="body" sz="quarter" idx="14" hasCustomPrompt="1"/>
          </p:nvPr>
        </p:nvSpPr>
        <p:spPr>
          <a:xfrm>
            <a:off x="6887994" y="2390773"/>
            <a:ext cx="4225173" cy="3613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2F6D2EC1-0F40-4CFA-AD74-7B8DC9C31B28}"/>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4809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Graphic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141EBC-D008-C82B-3FBC-08506050A15F}"/>
              </a:ext>
            </a:extLst>
          </p:cNvPr>
          <p:cNvSpPr>
            <a:spLocks noGrp="1"/>
          </p:cNvSpPr>
          <p:nvPr>
            <p:ph type="body" sz="half" idx="2"/>
          </p:nvPr>
        </p:nvSpPr>
        <p:spPr>
          <a:xfrm>
            <a:off x="1041084" y="1690689"/>
            <a:ext cx="10312716" cy="419465"/>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01F6703D-7F79-7652-E466-0D722DE36C18}"/>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13" name="Content Placeholder 16">
            <a:extLst>
              <a:ext uri="{FF2B5EF4-FFF2-40B4-BE49-F238E27FC236}">
                <a16:creationId xmlns:a16="http://schemas.microsoft.com/office/drawing/2014/main" id="{2CBEDA1F-F947-2815-D7F0-BFA9DC075FAB}"/>
              </a:ext>
            </a:extLst>
          </p:cNvPr>
          <p:cNvSpPr>
            <a:spLocks noGrp="1"/>
          </p:cNvSpPr>
          <p:nvPr>
            <p:ph sz="quarter" idx="13"/>
          </p:nvPr>
        </p:nvSpPr>
        <p:spPr>
          <a:xfrm>
            <a:off x="1041084" y="2215661"/>
            <a:ext cx="10312716" cy="3653327"/>
          </a:xfrm>
        </p:spPr>
        <p:txBody>
          <a:bodyPr/>
          <a:lstStyle>
            <a:lvl1pPr marL="0" indent="0">
              <a:buNone/>
              <a:defRPr/>
            </a:lvl1pPr>
          </a:lstStyle>
          <a:p>
            <a:pPr lvl="0"/>
            <a:r>
              <a:rPr lang="en-US"/>
              <a:t>Click to edit Master text styles</a:t>
            </a:r>
          </a:p>
        </p:txBody>
      </p:sp>
      <p:pic>
        <p:nvPicPr>
          <p:cNvPr id="12" name="Picture 11" descr="A picture containing icon&#10;&#10;Description automatically generated">
            <a:extLst>
              <a:ext uri="{FF2B5EF4-FFF2-40B4-BE49-F238E27FC236}">
                <a16:creationId xmlns:a16="http://schemas.microsoft.com/office/drawing/2014/main" id="{A3D164E1-6D8C-4011-9139-D49F38C4E9C8}"/>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200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y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itle 1">
            <a:extLst>
              <a:ext uri="{FF2B5EF4-FFF2-40B4-BE49-F238E27FC236}">
                <a16:creationId xmlns:a16="http://schemas.microsoft.com/office/drawing/2014/main" id="{A17E1D8F-1F2F-C28A-C76C-A41FC6CCB782}"/>
              </a:ext>
            </a:extLst>
          </p:cNvPr>
          <p:cNvSpPr>
            <a:spLocks noGrp="1"/>
          </p:cNvSpPr>
          <p:nvPr>
            <p:ph type="title" hasCustomPrompt="1"/>
          </p:nvPr>
        </p:nvSpPr>
        <p:spPr>
          <a:xfrm>
            <a:off x="1106904" y="1709738"/>
            <a:ext cx="9962149" cy="3503946"/>
          </a:xfrm>
        </p:spPr>
        <p:txBody>
          <a:bodyPr anchor="ctr">
            <a:normAutofit/>
          </a:bodyPr>
          <a:lstStyle>
            <a:lvl1pPr algn="ctr">
              <a:defRPr sz="4400">
                <a:solidFill>
                  <a:schemeClr val="bg1"/>
                </a:solidFill>
              </a:defRPr>
            </a:lvl1pPr>
          </a:lstStyle>
          <a:p>
            <a:r>
              <a:rPr lang="en-US"/>
              <a:t>CLICK TO EDIT MASTER TITLE STYLE</a:t>
            </a:r>
          </a:p>
        </p:txBody>
      </p:sp>
      <p:pic>
        <p:nvPicPr>
          <p:cNvPr id="6" name="Picture 5" descr="A picture containing icon&#10;&#10;Description automatically generated">
            <a:extLst>
              <a:ext uri="{FF2B5EF4-FFF2-40B4-BE49-F238E27FC236}">
                <a16:creationId xmlns:a16="http://schemas.microsoft.com/office/drawing/2014/main" id="{F6C86158-0914-4EC0-9860-BEFF48201FDD}"/>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007779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ext Placeholder 2">
            <a:extLst>
              <a:ext uri="{FF2B5EF4-FFF2-40B4-BE49-F238E27FC236}">
                <a16:creationId xmlns:a16="http://schemas.microsoft.com/office/drawing/2014/main" id="{8B122C8D-4930-0C44-4E18-E710115BFC08}"/>
              </a:ext>
            </a:extLst>
          </p:cNvPr>
          <p:cNvSpPr>
            <a:spLocks noGrp="1"/>
          </p:cNvSpPr>
          <p:nvPr>
            <p:ph type="body" idx="1"/>
          </p:nvPr>
        </p:nvSpPr>
        <p:spPr>
          <a:xfrm>
            <a:off x="1106904" y="4492869"/>
            <a:ext cx="9962149" cy="865194"/>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90DFCB83-9F65-653C-CA07-30770E6E3516}"/>
              </a:ext>
            </a:extLst>
          </p:cNvPr>
          <p:cNvSpPr>
            <a:spLocks noGrp="1"/>
          </p:cNvSpPr>
          <p:nvPr>
            <p:ph type="title" hasCustomPrompt="1"/>
          </p:nvPr>
        </p:nvSpPr>
        <p:spPr>
          <a:xfrm>
            <a:off x="1106904" y="1844842"/>
            <a:ext cx="9962149" cy="2648027"/>
          </a:xfrm>
        </p:spPr>
        <p:txBody>
          <a:bodyPr anchor="ctr">
            <a:normAutofit/>
          </a:bodyPr>
          <a:lstStyle>
            <a:lvl1pPr algn="ctr">
              <a:defRPr sz="4400">
                <a:solidFill>
                  <a:schemeClr val="bg1"/>
                </a:solidFill>
              </a:defRPr>
            </a:lvl1pPr>
          </a:lstStyle>
          <a:p>
            <a:r>
              <a:rPr lang="en-US"/>
              <a:t>CLICK TO EDIT MASTER TITLE STYLE</a:t>
            </a:r>
          </a:p>
        </p:txBody>
      </p:sp>
      <p:pic>
        <p:nvPicPr>
          <p:cNvPr id="7" name="Picture 6" descr="A picture containing icon&#10;&#10;Description automatically generated">
            <a:extLst>
              <a:ext uri="{FF2B5EF4-FFF2-40B4-BE49-F238E27FC236}">
                <a16:creationId xmlns:a16="http://schemas.microsoft.com/office/drawing/2014/main" id="{B655A480-6DCE-45C6-BFE9-CDB1E0D4DC20}"/>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70847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ext Placeholder 2">
            <a:extLst>
              <a:ext uri="{FF2B5EF4-FFF2-40B4-BE49-F238E27FC236}">
                <a16:creationId xmlns:a16="http://schemas.microsoft.com/office/drawing/2014/main" id="{72D2003F-571B-DA32-5401-14C3A12D20C1}"/>
              </a:ext>
            </a:extLst>
          </p:cNvPr>
          <p:cNvSpPr>
            <a:spLocks noGrp="1"/>
          </p:cNvSpPr>
          <p:nvPr>
            <p:ph type="body" idx="1"/>
          </p:nvPr>
        </p:nvSpPr>
        <p:spPr>
          <a:xfrm>
            <a:off x="1106904" y="4492869"/>
            <a:ext cx="9962149" cy="865194"/>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C3611473-561B-FBD9-2603-D84025A83A18}"/>
              </a:ext>
            </a:extLst>
          </p:cNvPr>
          <p:cNvSpPr>
            <a:spLocks noGrp="1"/>
          </p:cNvSpPr>
          <p:nvPr>
            <p:ph type="title" hasCustomPrompt="1"/>
          </p:nvPr>
        </p:nvSpPr>
        <p:spPr>
          <a:xfrm>
            <a:off x="1106904" y="1844842"/>
            <a:ext cx="9962149" cy="2648027"/>
          </a:xfrm>
        </p:spPr>
        <p:txBody>
          <a:bodyPr anchor="ctr">
            <a:normAutofit/>
          </a:bodyPr>
          <a:lstStyle>
            <a:lvl1pPr algn="ctr">
              <a:defRPr sz="4400">
                <a:solidFill>
                  <a:schemeClr val="bg1"/>
                </a:solidFill>
              </a:defRPr>
            </a:lvl1pPr>
          </a:lstStyle>
          <a:p>
            <a:r>
              <a:rPr lang="en-US"/>
              <a:t>CLICK TO EDIT MASTER TITLE STYLE</a:t>
            </a:r>
          </a:p>
        </p:txBody>
      </p:sp>
      <p:pic>
        <p:nvPicPr>
          <p:cNvPr id="7" name="Picture 6" descr="A picture containing icon&#10;&#10;Description automatically generated">
            <a:extLst>
              <a:ext uri="{FF2B5EF4-FFF2-40B4-BE49-F238E27FC236}">
                <a16:creationId xmlns:a16="http://schemas.microsoft.com/office/drawing/2014/main" id="{9208F9DA-73FA-435D-BDF1-458C3E153EB5}"/>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89740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vy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3351412"/>
          </a:xfrm>
        </p:spPr>
        <p:txBody>
          <a:bodyPr anchor="ctr">
            <a:normAutofit/>
          </a:bodyPr>
          <a:lstStyle>
            <a:lvl1pPr algn="ctr">
              <a:defRPr sz="4400">
                <a:solidFill>
                  <a:schemeClr val="bg1"/>
                </a:solidFill>
              </a:defRPr>
            </a:lvl1pPr>
          </a:lstStyle>
          <a:p>
            <a:r>
              <a:rPr lang="en-US"/>
              <a:t>CLICK TO EDIT MASTER TITLE STYLE</a:t>
            </a:r>
          </a:p>
        </p:txBody>
      </p:sp>
      <p:pic>
        <p:nvPicPr>
          <p:cNvPr id="5" name="Picture 4" descr="A picture containing icon&#10;&#10;Description automatically generated">
            <a:extLst>
              <a:ext uri="{FF2B5EF4-FFF2-40B4-BE49-F238E27FC236}">
                <a16:creationId xmlns:a16="http://schemas.microsoft.com/office/drawing/2014/main" id="{6CEDCDA6-B55F-48EF-AEDE-C38D8C1EF0E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121440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9EA59740-8004-56AC-1849-09E4B538D079}"/>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F81E85B7-DC8F-21DF-5217-A0A41E418000}"/>
              </a:ext>
            </a:extLst>
          </p:cNvPr>
          <p:cNvSpPr>
            <a:spLocks noGrp="1"/>
          </p:cNvSpPr>
          <p:nvPr>
            <p:ph type="body" idx="1"/>
          </p:nvPr>
        </p:nvSpPr>
        <p:spPr>
          <a:xfrm>
            <a:off x="1106904" y="3144252"/>
            <a:ext cx="9962149" cy="2213811"/>
          </a:xfrm>
        </p:spPr>
        <p:txBody>
          <a:bodyPr anchor="t">
            <a:normAutofit/>
          </a:bodyPr>
          <a:lstStyle>
            <a:lvl1pPr marL="457200" indent="-457200">
              <a:buClr>
                <a:schemeClr val="bg1"/>
              </a:buClr>
              <a:buSzPct val="100000"/>
              <a:buFont typeface="+mj-lt"/>
              <a:buAutoNum type="arabicPeriod"/>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31D5E6F6-78A5-4426-AE96-98467E0EE48C}"/>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78130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A25F7A-8C71-53D4-A053-94F6DDE7EADB}"/>
              </a:ext>
            </a:extLst>
          </p:cNvPr>
          <p:cNvSpPr>
            <a:spLocks noGrp="1"/>
          </p:cNvSpPr>
          <p:nvPr>
            <p:ph type="pic" sz="quarter" idx="12"/>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E09DEA97-2AE5-83A1-CD21-52808C6B63D1}"/>
              </a:ext>
            </a:extLst>
          </p:cNvPr>
          <p:cNvSpPr>
            <a:spLocks noGrp="1"/>
          </p:cNvSpPr>
          <p:nvPr>
            <p:ph type="ctrTitle" hasCustomPrompt="1"/>
          </p:nvPr>
        </p:nvSpPr>
        <p:spPr>
          <a:xfrm>
            <a:off x="1058779" y="960860"/>
            <a:ext cx="10106526" cy="1481388"/>
          </a:xfrm>
        </p:spPr>
        <p:txBody>
          <a:bodyPr anchor="b">
            <a:normAutofit/>
          </a:bodyPr>
          <a:lstStyle>
            <a:lvl1pPr algn="ctr">
              <a:defRPr sz="54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4B62219A-7BAE-5B07-13E2-4D15C987A40A}"/>
              </a:ext>
            </a:extLst>
          </p:cNvPr>
          <p:cNvSpPr>
            <a:spLocks noGrp="1"/>
          </p:cNvSpPr>
          <p:nvPr>
            <p:ph type="subTitle" idx="1" hasCustomPrompt="1"/>
          </p:nvPr>
        </p:nvSpPr>
        <p:spPr>
          <a:xfrm>
            <a:off x="1058779" y="2928507"/>
            <a:ext cx="10106526" cy="75529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391C96-7191-C914-CC1A-DCB32BDFF9A1}"/>
              </a:ext>
            </a:extLst>
          </p:cNvPr>
          <p:cNvSpPr>
            <a:spLocks noGrp="1"/>
          </p:cNvSpPr>
          <p:nvPr>
            <p:ph type="dt" sz="half" idx="10"/>
          </p:nvPr>
        </p:nvSpPr>
        <p:spPr>
          <a:xfrm>
            <a:off x="4740442" y="3719901"/>
            <a:ext cx="2743200" cy="486259"/>
          </a:xfrm>
          <a:prstGeom prst="rect">
            <a:avLst/>
          </a:prstGeom>
        </p:spPr>
        <p:txBody>
          <a:bodyPr/>
          <a:lstStyle>
            <a:lvl1pPr algn="ctr">
              <a:defRPr sz="2000"/>
            </a:lvl1pPr>
          </a:lstStyle>
          <a:p>
            <a:fld id="{5C400290-4ADD-4B7F-B1F3-48C709CD3A24}" type="datetime1">
              <a:rPr lang="en-US" smtClean="0"/>
              <a:t>11/13/2023</a:t>
            </a:fld>
            <a:endParaRPr lang="en-US" dirty="0"/>
          </a:p>
        </p:txBody>
      </p:sp>
      <p:cxnSp>
        <p:nvCxnSpPr>
          <p:cNvPr id="9" name="Straight Connector 8">
            <a:extLst>
              <a:ext uri="{FF2B5EF4-FFF2-40B4-BE49-F238E27FC236}">
                <a16:creationId xmlns:a16="http://schemas.microsoft.com/office/drawing/2014/main" id="{EB0414FD-9DF6-E057-284D-838CADED4AAB}"/>
              </a:ext>
            </a:extLst>
          </p:cNvPr>
          <p:cNvCxnSpPr>
            <a:cxnSpLocks/>
          </p:cNvCxnSpPr>
          <p:nvPr userDrawn="1"/>
        </p:nvCxnSpPr>
        <p:spPr>
          <a:xfrm>
            <a:off x="2434882" y="2532976"/>
            <a:ext cx="7322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E2A3374-7500-4663-6531-4C9359670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9887" y="5791622"/>
            <a:ext cx="4662293" cy="594489"/>
          </a:xfrm>
          <a:prstGeom prst="rect">
            <a:avLst/>
          </a:prstGeom>
        </p:spPr>
      </p:pic>
      <p:cxnSp>
        <p:nvCxnSpPr>
          <p:cNvPr id="12" name="Straight Connector 11">
            <a:extLst>
              <a:ext uri="{FF2B5EF4-FFF2-40B4-BE49-F238E27FC236}">
                <a16:creationId xmlns:a16="http://schemas.microsoft.com/office/drawing/2014/main" id="{9C1DF6F3-FC25-4CB1-7EBB-68C070964841}"/>
              </a:ext>
            </a:extLst>
          </p:cNvPr>
          <p:cNvCxnSpPr>
            <a:cxnSpLocks noGrp="1" noRot="1" noMove="1" noResize="1" noEditPoints="1" noAdjustHandles="1" noChangeArrowheads="1" noChangeShapeType="1"/>
          </p:cNvCxnSpPr>
          <p:nvPr userDrawn="1"/>
        </p:nvCxnSpPr>
        <p:spPr>
          <a:xfrm>
            <a:off x="2587282" y="2685376"/>
            <a:ext cx="73222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A5C80BA-9299-C930-3878-D2D0C1AE85A2}"/>
              </a:ext>
            </a:extLst>
          </p:cNvPr>
          <p:cNvSpPr>
            <a:spLocks noGrp="1"/>
          </p:cNvSpPr>
          <p:nvPr>
            <p:ph type="body" sz="quarter" idx="11" hasCustomPrompt="1"/>
          </p:nvPr>
        </p:nvSpPr>
        <p:spPr>
          <a:xfrm>
            <a:off x="1058779" y="5791621"/>
            <a:ext cx="4662293" cy="594489"/>
          </a:xfrm>
        </p:spPr>
        <p:txBody>
          <a:bodyPr>
            <a:normAutofit/>
          </a:bodyPr>
          <a:lstStyle>
            <a:lvl1pPr marL="0" indent="0">
              <a:buNone/>
              <a:defRPr sz="2000" b="0">
                <a:solidFill>
                  <a:schemeClr val="tx1"/>
                </a:solidFill>
              </a:defRPr>
            </a:lvl1pPr>
            <a:lvl2pPr marL="457200" indent="0">
              <a:buNone/>
              <a:defRPr/>
            </a:lvl2pPr>
          </a:lstStyle>
          <a:p>
            <a:pPr lvl="0"/>
            <a:r>
              <a:rPr lang="en-US"/>
              <a:t>Presenter name (optional)</a:t>
            </a:r>
            <a:br>
              <a:rPr lang="en-US"/>
            </a:br>
            <a:r>
              <a:rPr lang="en-US"/>
              <a:t>Presenter title (optional)</a:t>
            </a:r>
          </a:p>
        </p:txBody>
      </p:sp>
    </p:spTree>
    <p:extLst>
      <p:ext uri="{BB962C8B-B14F-4D97-AF65-F5344CB8AC3E}">
        <p14:creationId xmlns:p14="http://schemas.microsoft.com/office/powerpoint/2010/main" val="312642504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01E8606-327B-8FE9-BD8F-8914DF159651}"/>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198D71E8-C1E3-EF6E-C92A-B5B27C7354CE}"/>
              </a:ext>
            </a:extLst>
          </p:cNvPr>
          <p:cNvSpPr>
            <a:spLocks noGrp="1"/>
          </p:cNvSpPr>
          <p:nvPr>
            <p:ph type="body" idx="1"/>
          </p:nvPr>
        </p:nvSpPr>
        <p:spPr>
          <a:xfrm>
            <a:off x="1106904" y="3144252"/>
            <a:ext cx="9962149" cy="2213811"/>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84EF5C7F-1282-4F51-908C-945E6DF96977}"/>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98985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y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3360204"/>
          </a:xfrm>
        </p:spPr>
        <p:txBody>
          <a:bodyPr anchor="ctr">
            <a:normAutofit/>
          </a:bodyPr>
          <a:lstStyle>
            <a:lvl1pPr algn="ctr">
              <a:defRPr sz="4400">
                <a:solidFill>
                  <a:schemeClr val="bg1"/>
                </a:solidFill>
              </a:defRPr>
            </a:lvl1pPr>
          </a:lstStyle>
          <a:p>
            <a:r>
              <a:rPr lang="en-US"/>
              <a:t>CLICK TO EDIT MASTER TITLE STYLE</a:t>
            </a:r>
          </a:p>
        </p:txBody>
      </p:sp>
      <p:pic>
        <p:nvPicPr>
          <p:cNvPr id="5" name="Picture 4" descr="A picture containing icon&#10;&#10;Description automatically generated">
            <a:extLst>
              <a:ext uri="{FF2B5EF4-FFF2-40B4-BE49-F238E27FC236}">
                <a16:creationId xmlns:a16="http://schemas.microsoft.com/office/drawing/2014/main" id="{C92FED4C-0F2D-48F9-9B47-FE1EB69EA296}"/>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962166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A74F8332-0C24-54A2-DC2A-A051B99E7352}"/>
              </a:ext>
            </a:extLst>
          </p:cNvPr>
          <p:cNvSpPr>
            <a:spLocks noGrp="1"/>
          </p:cNvSpPr>
          <p:nvPr>
            <p:ph type="body" idx="1"/>
          </p:nvPr>
        </p:nvSpPr>
        <p:spPr>
          <a:xfrm>
            <a:off x="1106904" y="3144252"/>
            <a:ext cx="9962149" cy="2213811"/>
          </a:xfrm>
        </p:spPr>
        <p:txBody>
          <a:bodyPr anchor="t">
            <a:normAutofit/>
          </a:bodyPr>
          <a:lstStyle>
            <a:lvl1pPr marL="457200" indent="-457200">
              <a:buClr>
                <a:schemeClr val="bg1"/>
              </a:buClr>
              <a:buSzPct val="100000"/>
              <a:buFont typeface="+mj-lt"/>
              <a:buAutoNum type="arabicPeriod"/>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A554F180-F123-4651-917B-614B0E607EB6}"/>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44117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A74F8332-0C24-54A2-DC2A-A051B99E7352}"/>
              </a:ext>
            </a:extLst>
          </p:cNvPr>
          <p:cNvSpPr>
            <a:spLocks noGrp="1"/>
          </p:cNvSpPr>
          <p:nvPr>
            <p:ph type="body" idx="1"/>
          </p:nvPr>
        </p:nvSpPr>
        <p:spPr>
          <a:xfrm>
            <a:off x="1106904" y="3144252"/>
            <a:ext cx="9962149" cy="2213811"/>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ABFFE749-284E-4442-8B02-BF53B9CE7C22}"/>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764985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R_Cultur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A73559A5-9CB5-4C82-A51D-480A5C6F6C5C}"/>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custDataLst>
      <p:tags r:id="rId1"/>
    </p:custDataLst>
    <p:extLst>
      <p:ext uri="{BB962C8B-B14F-4D97-AF65-F5344CB8AC3E}">
        <p14:creationId xmlns:p14="http://schemas.microsoft.com/office/powerpoint/2010/main" val="1388903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R_Cul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Tree>
    <p:extLst>
      <p:ext uri="{BB962C8B-B14F-4D97-AF65-F5344CB8AC3E}">
        <p14:creationId xmlns:p14="http://schemas.microsoft.com/office/powerpoint/2010/main" val="2759194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Zoom Brief">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980B2F-E819-4555-94C4-4EB135372DA7}"/>
              </a:ext>
            </a:extLst>
          </p:cNvPr>
          <p:cNvSpPr/>
          <p:nvPr userDrawn="1"/>
        </p:nvSpPr>
        <p:spPr>
          <a:xfrm>
            <a:off x="6546817" y="1775136"/>
            <a:ext cx="4453143" cy="2840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0"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a:extLst>
              <a:ext uri="{FF2B5EF4-FFF2-40B4-BE49-F238E27FC236}">
                <a16:creationId xmlns:a16="http://schemas.microsoft.com/office/drawing/2014/main" id="{0BF869E8-1F68-F46C-6D02-AFFF5BCA834C}"/>
              </a:ext>
            </a:extLst>
          </p:cNvPr>
          <p:cNvSpPr>
            <a:spLocks noGrp="1"/>
          </p:cNvSpPr>
          <p:nvPr>
            <p:ph type="title" hasCustomPrompt="1"/>
          </p:nvPr>
        </p:nvSpPr>
        <p:spPr>
          <a:xfrm>
            <a:off x="1041084" y="269875"/>
            <a:ext cx="10312716" cy="1325563"/>
          </a:xfrm>
        </p:spPr>
        <p:txBody>
          <a:bodyPr/>
          <a:lstStyle>
            <a:lvl1pPr>
              <a:defRPr/>
            </a:lvl1pPr>
          </a:lstStyle>
          <a:p>
            <a:r>
              <a:rPr lang="en-US">
                <a:solidFill>
                  <a:srgbClr val="1B3D6D"/>
                </a:solidFill>
                <a:latin typeface="Century Gothic" panose="020B0502020202020204" pitchFamily="34" charset="0"/>
              </a:rPr>
              <a:t>CLICK TO ADD TITLE</a:t>
            </a:r>
          </a:p>
        </p:txBody>
      </p:sp>
      <p:grpSp>
        <p:nvGrpSpPr>
          <p:cNvPr id="16" name="Google Shape;346;p33">
            <a:extLst>
              <a:ext uri="{FF2B5EF4-FFF2-40B4-BE49-F238E27FC236}">
                <a16:creationId xmlns:a16="http://schemas.microsoft.com/office/drawing/2014/main" id="{0D0CD828-288E-D254-0DED-2E01C56CFEF6}"/>
              </a:ext>
            </a:extLst>
          </p:cNvPr>
          <p:cNvGrpSpPr/>
          <p:nvPr/>
        </p:nvGrpSpPr>
        <p:grpSpPr>
          <a:xfrm>
            <a:off x="5888778" y="1595438"/>
            <a:ext cx="5726349" cy="3355000"/>
            <a:chOff x="1177450" y="241631"/>
            <a:chExt cx="6173152" cy="3616776"/>
          </a:xfrm>
        </p:grpSpPr>
        <p:sp>
          <p:nvSpPr>
            <p:cNvPr id="17" name="Google Shape;347;p33">
              <a:extLst>
                <a:ext uri="{FF2B5EF4-FFF2-40B4-BE49-F238E27FC236}">
                  <a16:creationId xmlns:a16="http://schemas.microsoft.com/office/drawing/2014/main" id="{BE9DBD2B-F892-D47E-0E18-CAD06E9556B4}"/>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348;p33">
              <a:extLst>
                <a:ext uri="{FF2B5EF4-FFF2-40B4-BE49-F238E27FC236}">
                  <a16:creationId xmlns:a16="http://schemas.microsoft.com/office/drawing/2014/main" id="{E1BE2A24-DC59-42E4-C295-F53465EBE5F8}"/>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349;p33">
              <a:extLst>
                <a:ext uri="{FF2B5EF4-FFF2-40B4-BE49-F238E27FC236}">
                  <a16:creationId xmlns:a16="http://schemas.microsoft.com/office/drawing/2014/main" id="{1F7E78CC-FB66-0D71-5563-8E7A1B97AD5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FFFFFF"/>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0" name="Google Shape;350;p33">
              <a:extLst>
                <a:ext uri="{FF2B5EF4-FFF2-40B4-BE49-F238E27FC236}">
                  <a16:creationId xmlns:a16="http://schemas.microsoft.com/office/drawing/2014/main" id="{8F5D0086-9D1F-1F28-2BAB-BF87C3188274}"/>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w="19050">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8" name="Rectangle 27">
            <a:extLst>
              <a:ext uri="{FF2B5EF4-FFF2-40B4-BE49-F238E27FC236}">
                <a16:creationId xmlns:a16="http://schemas.microsoft.com/office/drawing/2014/main" id="{365577D1-76CD-5C9C-C525-7F1514B266A1}"/>
              </a:ext>
            </a:extLst>
          </p:cNvPr>
          <p:cNvSpPr/>
          <p:nvPr userDrawn="1"/>
        </p:nvSpPr>
        <p:spPr>
          <a:xfrm>
            <a:off x="5954959" y="2717172"/>
            <a:ext cx="1463665" cy="2630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oogle Shape;322;p31">
            <a:extLst>
              <a:ext uri="{FF2B5EF4-FFF2-40B4-BE49-F238E27FC236}">
                <a16:creationId xmlns:a16="http://schemas.microsoft.com/office/drawing/2014/main" id="{9DF16F68-2AF6-EC7E-6B5C-047FFCD9F68D}"/>
              </a:ext>
            </a:extLst>
          </p:cNvPr>
          <p:cNvGrpSpPr/>
          <p:nvPr/>
        </p:nvGrpSpPr>
        <p:grpSpPr>
          <a:xfrm>
            <a:off x="5915357" y="2440458"/>
            <a:ext cx="1545131" cy="3204909"/>
            <a:chOff x="2547150" y="238125"/>
            <a:chExt cx="2525675" cy="5238750"/>
          </a:xfrm>
        </p:grpSpPr>
        <p:sp>
          <p:nvSpPr>
            <p:cNvPr id="24" name="Google Shape;323;p31">
              <a:extLst>
                <a:ext uri="{FF2B5EF4-FFF2-40B4-BE49-F238E27FC236}">
                  <a16:creationId xmlns:a16="http://schemas.microsoft.com/office/drawing/2014/main" id="{373F010A-8602-C10E-38F0-0830C2D73FA7}"/>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4;p31">
              <a:extLst>
                <a:ext uri="{FF2B5EF4-FFF2-40B4-BE49-F238E27FC236}">
                  <a16:creationId xmlns:a16="http://schemas.microsoft.com/office/drawing/2014/main" id="{ECB0CE76-597C-FDE3-721E-4D1085162352}"/>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5;p31">
              <a:extLst>
                <a:ext uri="{FF2B5EF4-FFF2-40B4-BE49-F238E27FC236}">
                  <a16:creationId xmlns:a16="http://schemas.microsoft.com/office/drawing/2014/main" id="{9F460B5E-0A9A-A859-7164-D5B95A7C06C8}"/>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26;p31">
              <a:extLst>
                <a:ext uri="{FF2B5EF4-FFF2-40B4-BE49-F238E27FC236}">
                  <a16:creationId xmlns:a16="http://schemas.microsoft.com/office/drawing/2014/main" id="{1783A126-BAA4-1D84-6643-BFF88C48E9E8}"/>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0" name="Picture 29">
            <a:extLst>
              <a:ext uri="{FF2B5EF4-FFF2-40B4-BE49-F238E27FC236}">
                <a16:creationId xmlns:a16="http://schemas.microsoft.com/office/drawing/2014/main" id="{8EAE0FDB-D3C7-4883-B991-1797F3A0B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495" y="6356350"/>
            <a:ext cx="3057525" cy="371475"/>
          </a:xfrm>
          <a:prstGeom prst="rect">
            <a:avLst/>
          </a:prstGeom>
        </p:spPr>
      </p:pic>
      <p:sp>
        <p:nvSpPr>
          <p:cNvPr id="3" name="Text Placeholder 2">
            <a:extLst>
              <a:ext uri="{FF2B5EF4-FFF2-40B4-BE49-F238E27FC236}">
                <a16:creationId xmlns:a16="http://schemas.microsoft.com/office/drawing/2014/main" id="{E53A1947-89C8-4F3F-9069-03351050BFE0}"/>
              </a:ext>
            </a:extLst>
          </p:cNvPr>
          <p:cNvSpPr>
            <a:spLocks noGrp="1"/>
          </p:cNvSpPr>
          <p:nvPr>
            <p:ph type="body" sz="quarter" idx="13"/>
          </p:nvPr>
        </p:nvSpPr>
        <p:spPr>
          <a:xfrm>
            <a:off x="1041400" y="1889125"/>
            <a:ext cx="4557713" cy="446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24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dirty="0"/>
              <a:t>Click icon to add picture</a:t>
            </a:r>
          </a:p>
        </p:txBody>
      </p:sp>
    </p:spTree>
    <p:extLst>
      <p:ext uri="{BB962C8B-B14F-4D97-AF65-F5344CB8AC3E}">
        <p14:creationId xmlns:p14="http://schemas.microsoft.com/office/powerpoint/2010/main" val="75254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dirty="0"/>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49094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85367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3DE074F-BE39-7CB8-11D5-4811C79F9E12}"/>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168336D0-DA92-EFE9-F51E-85D3D9CAC69F}"/>
              </a:ext>
            </a:extLst>
          </p:cNvPr>
          <p:cNvSpPr>
            <a:spLocks noGrp="1"/>
          </p:cNvSpPr>
          <p:nvPr>
            <p:ph type="title" hasCustomPrompt="1"/>
          </p:nvPr>
        </p:nvSpPr>
        <p:spPr>
          <a:xfrm>
            <a:off x="539424" y="2641861"/>
            <a:ext cx="5392144" cy="1574277"/>
          </a:xfrm>
        </p:spPr>
        <p:txBody>
          <a:bodyPr anchor="ctr">
            <a:normAutofit/>
          </a:bodyPr>
          <a:lstStyle>
            <a:lvl1pPr algn="r">
              <a:defRPr sz="44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304AE9B-5938-FBAC-705D-D8A825E7C06F}"/>
              </a:ext>
            </a:extLst>
          </p:cNvPr>
          <p:cNvSpPr>
            <a:spLocks noGrp="1"/>
          </p:cNvSpPr>
          <p:nvPr>
            <p:ph type="body" idx="1"/>
          </p:nvPr>
        </p:nvSpPr>
        <p:spPr>
          <a:xfrm>
            <a:off x="6352219" y="2641861"/>
            <a:ext cx="5300349" cy="1574277"/>
          </a:xfrm>
        </p:spPr>
        <p:txBody>
          <a:bodyPr anchor="ctr">
            <a:normAutofit/>
          </a:bodyPr>
          <a:lstStyle>
            <a:lvl1pPr marL="342900" indent="-342900">
              <a:buFont typeface="Arial" panose="020B0604020202020204" pitchFamily="34" charset="0"/>
              <a:buChar char="•"/>
              <a:defRPr sz="20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8AA65BB-41A8-EA0C-9F34-EBE5A866A745}"/>
              </a:ext>
            </a:extLst>
          </p:cNvPr>
          <p:cNvSpPr>
            <a:spLocks noGrp="1"/>
          </p:cNvSpPr>
          <p:nvPr>
            <p:ph type="sldNum" sz="quarter" idx="12"/>
          </p:nvPr>
        </p:nvSpPr>
        <p:spPr/>
        <p:txBody>
          <a:bodyPr/>
          <a:lstStyle/>
          <a:p>
            <a:fld id="{B3CA9A9A-8F46-44DD-9838-73B050628A98}" type="slidenum">
              <a:rPr lang="en-US" smtClean="0"/>
              <a:t>‹#›</a:t>
            </a:fld>
            <a:endParaRPr lang="en-US" dirty="0"/>
          </a:p>
        </p:txBody>
      </p:sp>
      <p:cxnSp>
        <p:nvCxnSpPr>
          <p:cNvPr id="7" name="Straight Connector 6">
            <a:extLst>
              <a:ext uri="{FF2B5EF4-FFF2-40B4-BE49-F238E27FC236}">
                <a16:creationId xmlns:a16="http://schemas.microsoft.com/office/drawing/2014/main" id="{98D0595F-C8F0-F0F9-F4F4-0BA8E0286A9C}"/>
              </a:ext>
            </a:extLst>
          </p:cNvPr>
          <p:cNvCxnSpPr/>
          <p:nvPr userDrawn="1"/>
        </p:nvCxnSpPr>
        <p:spPr>
          <a:xfrm>
            <a:off x="6125851" y="2641861"/>
            <a:ext cx="0" cy="1574277"/>
          </a:xfrm>
          <a:prstGeom prst="line">
            <a:avLst/>
          </a:prstGeom>
          <a:ln w="19050">
            <a:solidFill>
              <a:schemeClr val="tx1"/>
            </a:solidFill>
          </a:ln>
        </p:spPr>
        <p:style>
          <a:lnRef idx="2">
            <a:schemeClr val="accent3"/>
          </a:lnRef>
          <a:fillRef idx="0">
            <a:schemeClr val="accent3"/>
          </a:fillRef>
          <a:effectRef idx="1">
            <a:schemeClr val="accent3"/>
          </a:effectRef>
          <a:fontRef idx="minor">
            <a:schemeClr val="tx1"/>
          </a:fontRef>
        </p:style>
      </p:cxnSp>
      <p:pic>
        <p:nvPicPr>
          <p:cNvPr id="8" name="Picture 7" descr="Text&#10;&#10;Description automatically generated">
            <a:extLst>
              <a:ext uri="{FF2B5EF4-FFF2-40B4-BE49-F238E27FC236}">
                <a16:creationId xmlns:a16="http://schemas.microsoft.com/office/drawing/2014/main" id="{5384B6B7-3D60-3DD2-EB36-8FBABD095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424" y="475396"/>
            <a:ext cx="3746522" cy="477719"/>
          </a:xfrm>
          <a:prstGeom prst="rect">
            <a:avLst/>
          </a:prstGeom>
        </p:spPr>
      </p:pic>
    </p:spTree>
    <p:extLst>
      <p:ext uri="{BB962C8B-B14F-4D97-AF65-F5344CB8AC3E}">
        <p14:creationId xmlns:p14="http://schemas.microsoft.com/office/powerpoint/2010/main" val="230141337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79782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dirty="0"/>
              <a:t>Click icon to add picture</a:t>
            </a:r>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dirty="0"/>
              <a:t>Click icon to add picture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319379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dirty="0"/>
              <a:t>Click icon to add picture</a:t>
            </a:r>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61427196"/>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dirty="0"/>
              <a:t>Click icon to add picture</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00035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a:t>Item Title</a:t>
            </a:r>
            <a:endParaRPr lang="en-ZA"/>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861472875"/>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5852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53937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11144811"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3150150" y="2188650"/>
            <a:ext cx="8348721"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47" y="2211427"/>
            <a:ext cx="2356514" cy="297314"/>
          </a:xfrm>
          <a:prstGeom prst="rect">
            <a:avLst/>
          </a:prstGeom>
        </p:spPr>
        <p:txBody>
          <a:bodyPr lIns="0" tIns="0" rIns="0" bIns="0">
            <a:noAutofit/>
          </a:bodyPr>
          <a:lstStyle>
            <a:lvl1pPr marL="0" indent="0" algn="l">
              <a:lnSpc>
                <a:spcPct val="110000"/>
              </a:lnSpc>
              <a:buNone/>
              <a:defRPr sz="1800" b="0" i="0">
                <a:solidFill>
                  <a:srgbClr val="B3252E"/>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5" name="Text Placeholder 14">
            <a:extLst>
              <a:ext uri="{FF2B5EF4-FFF2-40B4-BE49-F238E27FC236}">
                <a16:creationId xmlns:a16="http://schemas.microsoft.com/office/drawing/2014/main" id="{6FA60A94-BDD7-CD42-AD29-7AFB8051590D}"/>
              </a:ext>
            </a:extLst>
          </p:cNvPr>
          <p:cNvSpPr>
            <a:spLocks noGrp="1"/>
          </p:cNvSpPr>
          <p:nvPr>
            <p:ph type="body" sz="quarter" idx="14"/>
          </p:nvPr>
        </p:nvSpPr>
        <p:spPr>
          <a:xfrm>
            <a:off x="3130068" y="3434381"/>
            <a:ext cx="8367909"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354060" y="3450965"/>
            <a:ext cx="2356514" cy="297314"/>
          </a:xfrm>
          <a:prstGeom prst="rect">
            <a:avLst/>
          </a:prstGeom>
        </p:spPr>
        <p:txBody>
          <a:bodyPr lIns="0" tIns="0" rIns="0" bIns="0">
            <a:noAutofit/>
          </a:bodyPr>
          <a:lstStyle>
            <a:lvl1pPr marL="0" indent="0" algn="l">
              <a:lnSpc>
                <a:spcPct val="110000"/>
              </a:lnSpc>
              <a:buNone/>
              <a:defRPr sz="1800" b="0" i="0">
                <a:solidFill>
                  <a:srgbClr val="4A4A4A"/>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7" name="Text Placeholder 14">
            <a:extLst>
              <a:ext uri="{FF2B5EF4-FFF2-40B4-BE49-F238E27FC236}">
                <a16:creationId xmlns:a16="http://schemas.microsoft.com/office/drawing/2014/main" id="{43436B9A-1402-5E4D-97F0-E6F15B6C3293}"/>
              </a:ext>
            </a:extLst>
          </p:cNvPr>
          <p:cNvSpPr>
            <a:spLocks noGrp="1"/>
          </p:cNvSpPr>
          <p:nvPr>
            <p:ph type="body" sz="quarter" idx="16"/>
          </p:nvPr>
        </p:nvSpPr>
        <p:spPr>
          <a:xfrm>
            <a:off x="3130065" y="4680112"/>
            <a:ext cx="8367908"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354060" y="4627698"/>
            <a:ext cx="2356514" cy="297314"/>
          </a:xfrm>
          <a:prstGeom prst="rect">
            <a:avLst/>
          </a:prstGeom>
        </p:spPr>
        <p:txBody>
          <a:bodyPr lIns="0" tIns="0" rIns="0" bIns="0">
            <a:noAutofit/>
          </a:bodyPr>
          <a:lstStyle>
            <a:lvl1pPr marL="0" indent="0" algn="l">
              <a:lnSpc>
                <a:spcPct val="110000"/>
              </a:lnSpc>
              <a:buNone/>
              <a:defRPr sz="1800" b="0" i="0">
                <a:solidFill>
                  <a:srgbClr val="2B9E48"/>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806852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1B17A-5878-487B-B943-5DE8CFF05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7"/>
            <a:ext cx="12192000" cy="6866467"/>
          </a:xfrm>
          <a:prstGeom prst="rect">
            <a:avLst/>
          </a:prstGeom>
        </p:spPr>
      </p:pic>
      <p:sp>
        <p:nvSpPr>
          <p:cNvPr id="2" name="Title 1">
            <a:extLst>
              <a:ext uri="{FF2B5EF4-FFF2-40B4-BE49-F238E27FC236}">
                <a16:creationId xmlns:a16="http://schemas.microsoft.com/office/drawing/2014/main" id="{77CC38BB-FA78-43FF-BFD7-400CC720E4E2}"/>
              </a:ext>
            </a:extLst>
          </p:cNvPr>
          <p:cNvSpPr>
            <a:spLocks noGrp="1"/>
          </p:cNvSpPr>
          <p:nvPr>
            <p:ph type="title" hasCustomPrompt="1"/>
          </p:nvPr>
        </p:nvSpPr>
        <p:spPr/>
        <p:txBody>
          <a:bodyPr/>
          <a:lstStyle>
            <a:lvl1pPr algn="ctr">
              <a:defRPr>
                <a:solidFill>
                  <a:schemeClr val="bg1"/>
                </a:solidFill>
              </a:defRPr>
            </a:lvl1pPr>
          </a:lstStyle>
          <a:p>
            <a:r>
              <a:rPr lang="en-US"/>
              <a:t>Title of clip</a:t>
            </a:r>
          </a:p>
        </p:txBody>
      </p:sp>
      <p:sp>
        <p:nvSpPr>
          <p:cNvPr id="5" name="Content Placeholder 4">
            <a:extLst>
              <a:ext uri="{FF2B5EF4-FFF2-40B4-BE49-F238E27FC236}">
                <a16:creationId xmlns:a16="http://schemas.microsoft.com/office/drawing/2014/main" id="{5408CEF7-C0B0-44E4-8A69-BE16A994A46B}"/>
              </a:ext>
            </a:extLst>
          </p:cNvPr>
          <p:cNvSpPr>
            <a:spLocks noGrp="1"/>
          </p:cNvSpPr>
          <p:nvPr>
            <p:ph sz="quarter" idx="10" hasCustomPrompt="1"/>
          </p:nvPr>
        </p:nvSpPr>
        <p:spPr>
          <a:xfrm>
            <a:off x="3155950" y="1581150"/>
            <a:ext cx="5880100" cy="3213042"/>
          </a:xfrm>
        </p:spPr>
        <p:txBody>
          <a:bodyPr/>
          <a:lstStyle>
            <a:lvl1pPr marL="0" indent="0" algn="ctr">
              <a:buNone/>
              <a:defRPr>
                <a:solidFill>
                  <a:schemeClr val="bg1"/>
                </a:solidFill>
              </a:defRPr>
            </a:lvl1pPr>
            <a:lvl2pPr marL="457200" indent="0">
              <a:buNone/>
              <a:defRPr/>
            </a:lvl2pPr>
          </a:lstStyle>
          <a:p>
            <a:pPr lvl="0"/>
            <a:r>
              <a:rPr lang="en-US"/>
              <a:t>Insert video thumbnail</a:t>
            </a:r>
          </a:p>
        </p:txBody>
      </p:sp>
      <p:sp>
        <p:nvSpPr>
          <p:cNvPr id="7" name="Text Placeholder 6">
            <a:extLst>
              <a:ext uri="{FF2B5EF4-FFF2-40B4-BE49-F238E27FC236}">
                <a16:creationId xmlns:a16="http://schemas.microsoft.com/office/drawing/2014/main" id="{65D73A9B-EDCF-496A-B54F-5159E369E5AB}"/>
              </a:ext>
            </a:extLst>
          </p:cNvPr>
          <p:cNvSpPr>
            <a:spLocks noGrp="1"/>
          </p:cNvSpPr>
          <p:nvPr>
            <p:ph type="body" sz="quarter" idx="11" hasCustomPrompt="1"/>
          </p:nvPr>
        </p:nvSpPr>
        <p:spPr>
          <a:xfrm>
            <a:off x="609600" y="4982910"/>
            <a:ext cx="10972800" cy="735013"/>
          </a:xfrm>
        </p:spPr>
        <p:txBody>
          <a:bodyPr anchor="ctr" anchorCtr="0"/>
          <a:lstStyle>
            <a:lvl1pPr>
              <a:defRPr lang="en-US" sz="2400" kern="1200" dirty="0">
                <a:solidFill>
                  <a:schemeClr val="bg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Font typeface="Wingdings" panose="05000000000000000000" pitchFamily="2" charset="2"/>
              <a:buNone/>
            </a:pPr>
            <a:r>
              <a:rPr lang="en-US"/>
              <a:t>Type video title</a:t>
            </a:r>
          </a:p>
        </p:txBody>
      </p:sp>
    </p:spTree>
    <p:extLst>
      <p:ext uri="{BB962C8B-B14F-4D97-AF65-F5344CB8AC3E}">
        <p14:creationId xmlns:p14="http://schemas.microsoft.com/office/powerpoint/2010/main" val="228178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109045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7FB5-1FC8-4DF6-C950-E095A5E3834D}"/>
              </a:ext>
            </a:extLst>
          </p:cNvPr>
          <p:cNvSpPr>
            <a:spLocks noGrp="1"/>
          </p:cNvSpPr>
          <p:nvPr>
            <p:ph type="title" hasCustomPrompt="1"/>
          </p:nvPr>
        </p:nvSpPr>
        <p:spPr>
          <a:xfrm>
            <a:off x="1052944" y="365125"/>
            <a:ext cx="10300855" cy="886159"/>
          </a:xfrm>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490E4F31-E3F3-A161-D88F-06649DACDF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AD25C1-5A66-4A90-4756-7FC6B08797A5}"/>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6" name="Group 5">
            <a:extLst>
              <a:ext uri="{FF2B5EF4-FFF2-40B4-BE49-F238E27FC236}">
                <a16:creationId xmlns:a16="http://schemas.microsoft.com/office/drawing/2014/main" id="{28542669-1154-96C6-7EA0-9DBB9FD8A478}"/>
              </a:ext>
            </a:extLst>
          </p:cNvPr>
          <p:cNvGrpSpPr/>
          <p:nvPr userDrawn="1"/>
        </p:nvGrpSpPr>
        <p:grpSpPr>
          <a:xfrm>
            <a:off x="2815" y="0"/>
            <a:ext cx="633823" cy="6858000"/>
            <a:chOff x="0" y="0"/>
            <a:chExt cx="633823" cy="6858000"/>
          </a:xfrm>
        </p:grpSpPr>
        <p:sp>
          <p:nvSpPr>
            <p:cNvPr id="7" name="Rectangle 6">
              <a:extLst>
                <a:ext uri="{FF2B5EF4-FFF2-40B4-BE49-F238E27FC236}">
                  <a16:creationId xmlns:a16="http://schemas.microsoft.com/office/drawing/2014/main" id="{9D5C3E6B-485C-606E-7333-9C7BB33B6F9C}"/>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BD2EDB0-4023-24DB-F4E6-C6CA3FD4707E}"/>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6C2DC-902C-AAA3-5B65-ACE2C6B405C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11">
            <a:extLst>
              <a:ext uri="{FF2B5EF4-FFF2-40B4-BE49-F238E27FC236}">
                <a16:creationId xmlns:a16="http://schemas.microsoft.com/office/drawing/2014/main" id="{A9D98E43-FF16-CC07-04D0-6E0EEA6E8573}"/>
              </a:ext>
            </a:extLst>
          </p:cNvPr>
          <p:cNvSpPr>
            <a:spLocks noGrp="1"/>
          </p:cNvSpPr>
          <p:nvPr>
            <p:ph sz="quarter" idx="13" hasCustomPrompt="1"/>
          </p:nvPr>
        </p:nvSpPr>
        <p:spPr>
          <a:xfrm>
            <a:off x="1052513" y="1359568"/>
            <a:ext cx="10300855" cy="4720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icon&#10;&#10;Description automatically generated">
            <a:extLst>
              <a:ext uri="{FF2B5EF4-FFF2-40B4-BE49-F238E27FC236}">
                <a16:creationId xmlns:a16="http://schemas.microsoft.com/office/drawing/2014/main" id="{126E46A7-3049-4D1E-B35B-E61777C55E5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147760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1179814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43675"/>
            <a:ext cx="1028700" cy="171450"/>
          </a:xfrm>
          <a:prstGeom prst="rect">
            <a:avLst/>
          </a:prstGeom>
        </p:spPr>
      </p:pic>
      <p:sp>
        <p:nvSpPr>
          <p:cNvPr id="6" name="Rectangle 5"/>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3675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659B8DE-2B0A-1A47-A503-92BDAC02CD0F}"/>
              </a:ext>
            </a:extLst>
          </p:cNvPr>
          <p:cNvSpPr>
            <a:spLocks noGrp="1" noChangeArrowheads="1"/>
          </p:cNvSpPr>
          <p:nvPr>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6" name="Rectangle 9">
            <a:extLst>
              <a:ext uri="{FF2B5EF4-FFF2-40B4-BE49-F238E27FC236}">
                <a16:creationId xmlns:a16="http://schemas.microsoft.com/office/drawing/2014/main" id="{83ABDA1C-6E1F-424D-BC0D-8AF9252024CC}"/>
              </a:ext>
            </a:extLst>
          </p:cNvPr>
          <p:cNvSpPr>
            <a:spLocks noGrp="1" noChangeArrowheads="1"/>
          </p:cNvSpPr>
          <p:nvPr>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5"/>
                </a:solidFill>
                <a:latin typeface="+mn-lt"/>
                <a:cs typeface="Arial" pitchFamily="34" charset="0"/>
              </a:defRPr>
            </a:lvl1pPr>
          </a:lstStyle>
          <a:p>
            <a:r>
              <a:rPr lang="en-US" dirty="0"/>
              <a:t>SUBTITLE </a:t>
            </a:r>
            <a:r>
              <a:rPr lang="mr-IN" dirty="0"/>
              <a:t>–</a:t>
            </a:r>
            <a:r>
              <a:rPr lang="en-US" dirty="0"/>
              <a:t> ALL CAPS, 1PT TRACKING</a:t>
            </a:r>
          </a:p>
        </p:txBody>
      </p:sp>
      <p:pic>
        <p:nvPicPr>
          <p:cNvPr id="7" name="Picture 6">
            <a:extLst>
              <a:ext uri="{FF2B5EF4-FFF2-40B4-BE49-F238E27FC236}">
                <a16:creationId xmlns:a16="http://schemas.microsoft.com/office/drawing/2014/main" id="{46D48344-FBB8-4945-84AF-84EF45F69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8" name="Rectangle 7">
            <a:extLst>
              <a:ext uri="{FF2B5EF4-FFF2-40B4-BE49-F238E27FC236}">
                <a16:creationId xmlns:a16="http://schemas.microsoft.com/office/drawing/2014/main" id="{9D19CDAB-E731-814E-B720-D4967317C8F8}"/>
              </a:ext>
            </a:extLst>
          </p:cNvPr>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983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3" name="Straight Connector 2"/>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02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21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436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4197732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638" y="1012208"/>
            <a:ext cx="11687237" cy="4813600"/>
          </a:xfrm>
          <a:prstGeom prst="rect">
            <a:avLst/>
          </a:prstGeom>
        </p:spPr>
        <p:txBody>
          <a:bodyPr/>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4359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4320"/>
            <a:ext cx="11693091" cy="509451"/>
          </a:xfrm>
        </p:spPr>
        <p:txBody>
          <a:body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lvl1pPr algn="ctr">
              <a:defRPr/>
            </a:lvl1p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320"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6225941"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77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65567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B484-694C-D713-64EC-DE22E46DE6B4}"/>
              </a:ext>
            </a:extLst>
          </p:cNvPr>
          <p:cNvSpPr>
            <a:spLocks noGrp="1"/>
          </p:cNvSpPr>
          <p:nvPr>
            <p:ph type="title" hasCustomPrompt="1"/>
          </p:nvPr>
        </p:nvSpPr>
        <p:spPr>
          <a:xfrm>
            <a:off x="951942" y="365125"/>
            <a:ext cx="5650773" cy="132556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A9E79561-0202-08E7-29D8-AAA9360A5047}"/>
              </a:ext>
            </a:extLst>
          </p:cNvPr>
          <p:cNvSpPr>
            <a:spLocks noGrp="1"/>
          </p:cNvSpPr>
          <p:nvPr>
            <p:ph idx="1" hasCustomPrompt="1"/>
          </p:nvPr>
        </p:nvSpPr>
        <p:spPr>
          <a:xfrm>
            <a:off x="951942" y="1957137"/>
            <a:ext cx="5650774" cy="4219826"/>
          </a:xfrm>
        </p:spPr>
        <p:txBody>
          <a:bodyPr/>
          <a:lstStyle>
            <a:lvl1pPr marL="0" indent="0">
              <a:buClr>
                <a:srgbClr val="0064A4"/>
              </a:buClr>
              <a:buSzPct val="100000"/>
              <a:buFont typeface="+mj-lt"/>
              <a:buNone/>
              <a:defRPr b="1"/>
            </a:lvl1pPr>
            <a:lvl2pPr marL="349250" indent="-349250">
              <a:buFont typeface="+mj-lt"/>
              <a:buAutoNum type="arabicPeriod"/>
              <a:defRPr/>
            </a:lvl2pPr>
            <a:lvl3pPr marL="692150" indent="-342900">
              <a:buFont typeface="+mj-lt"/>
              <a:buAutoNum type="arabicPeriod"/>
              <a:defRPr/>
            </a:lvl3pPr>
            <a:lvl4pPr marL="920750" indent="-342900">
              <a:buFont typeface="+mj-lt"/>
              <a:buAutoNum type="arabicPeriod"/>
              <a:defRPr/>
            </a:lvl4pPr>
            <a:lvl5pPr marL="114935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AD5750D-E071-A35D-F55A-7BCAA5E0CC57}"/>
              </a:ext>
            </a:extLst>
          </p:cNvPr>
          <p:cNvSpPr>
            <a:spLocks noGrp="1"/>
          </p:cNvSpPr>
          <p:nvPr>
            <p:ph type="sldNum" sz="quarter" idx="12"/>
          </p:nvPr>
        </p:nvSpPr>
        <p:spPr/>
        <p:txBody>
          <a:bodyPr/>
          <a:lstStyle>
            <a:lvl1pPr>
              <a:defRPr>
                <a:solidFill>
                  <a:schemeClr val="bg1">
                    <a:lumMod val="50000"/>
                  </a:schemeClr>
                </a:solidFill>
              </a:defRPr>
            </a:lvl1pPr>
          </a:lstStyle>
          <a:p>
            <a:fld id="{B3CA9A9A-8F46-44DD-9838-73B050628A98}" type="slidenum">
              <a:rPr lang="en-US" smtClean="0"/>
              <a:pPr/>
              <a:t>‹#›</a:t>
            </a:fld>
            <a:endParaRPr lang="en-US" dirty="0"/>
          </a:p>
        </p:txBody>
      </p:sp>
      <p:grpSp>
        <p:nvGrpSpPr>
          <p:cNvPr id="7" name="Group 6">
            <a:extLst>
              <a:ext uri="{FF2B5EF4-FFF2-40B4-BE49-F238E27FC236}">
                <a16:creationId xmlns:a16="http://schemas.microsoft.com/office/drawing/2014/main" id="{C6404113-211E-E93B-0738-1D9E2414D7F9}"/>
              </a:ext>
            </a:extLst>
          </p:cNvPr>
          <p:cNvGrpSpPr/>
          <p:nvPr userDrawn="1"/>
        </p:nvGrpSpPr>
        <p:grpSpPr>
          <a:xfrm>
            <a:off x="2815" y="0"/>
            <a:ext cx="633823" cy="6858000"/>
            <a:chOff x="0" y="0"/>
            <a:chExt cx="633823" cy="6858000"/>
          </a:xfrm>
        </p:grpSpPr>
        <p:sp>
          <p:nvSpPr>
            <p:cNvPr id="8" name="Rectangle 7">
              <a:extLst>
                <a:ext uri="{FF2B5EF4-FFF2-40B4-BE49-F238E27FC236}">
                  <a16:creationId xmlns:a16="http://schemas.microsoft.com/office/drawing/2014/main" id="{0A3EC6DD-6E1A-2E99-56B0-759EE661A5A3}"/>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1B9D620-F6DB-F67F-176D-F7B9250F7FF7}"/>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8067B09-3F94-174E-5E86-143C5757E223}"/>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icture Placeholder 2">
            <a:extLst>
              <a:ext uri="{FF2B5EF4-FFF2-40B4-BE49-F238E27FC236}">
                <a16:creationId xmlns:a16="http://schemas.microsoft.com/office/drawing/2014/main" id="{08F853C2-5A14-3408-A3C5-11CFA79E747F}"/>
              </a:ext>
            </a:extLst>
          </p:cNvPr>
          <p:cNvSpPr>
            <a:spLocks noGrp="1"/>
          </p:cNvSpPr>
          <p:nvPr>
            <p:ph type="pic" idx="13"/>
          </p:nvPr>
        </p:nvSpPr>
        <p:spPr>
          <a:xfrm>
            <a:off x="6918019" y="0"/>
            <a:ext cx="527398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1" name="Picture 10" descr="A picture containing icon&#10;&#10;Description automatically generated">
            <a:extLst>
              <a:ext uri="{FF2B5EF4-FFF2-40B4-BE49-F238E27FC236}">
                <a16:creationId xmlns:a16="http://schemas.microsoft.com/office/drawing/2014/main" id="{F5BB330A-4458-4A79-9668-A6B99547BBB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511276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1737360"/>
            <a:ext cx="11687175"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2673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9" y="1737360"/>
            <a:ext cx="5743390"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0752" y="1743074"/>
            <a:ext cx="5731061" cy="4082601"/>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111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851308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11687175"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2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5741152"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2991" y="2080636"/>
            <a:ext cx="5746284" cy="3745172"/>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8397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698302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059688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Option 1: Section Divider">
    <p:bg>
      <p:bgPr>
        <a:solidFill>
          <a:schemeClr val="tx1"/>
        </a:soli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2"/>
                </a:solidFill>
              </a:defRPr>
            </a:lvl1pPr>
          </a:lstStyle>
          <a:p>
            <a:fld id="{59E3E2AC-ACB3-5544-BE29-32D30D23532C}" type="slidenum">
              <a:rPr lang="en-US" smtClean="0"/>
              <a:pPr/>
              <a:t>‹#›</a:t>
            </a:fld>
            <a:endParaRPr lang="en-US" dirty="0"/>
          </a:p>
        </p:txBody>
      </p:sp>
    </p:spTree>
    <p:extLst>
      <p:ext uri="{BB962C8B-B14F-4D97-AF65-F5344CB8AC3E}">
        <p14:creationId xmlns:p14="http://schemas.microsoft.com/office/powerpoint/2010/main" val="40055325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B484-694C-D713-64EC-DE22E46DE6B4}"/>
              </a:ext>
            </a:extLst>
          </p:cNvPr>
          <p:cNvSpPr>
            <a:spLocks noGrp="1"/>
          </p:cNvSpPr>
          <p:nvPr>
            <p:ph type="title" hasCustomPrompt="1"/>
          </p:nvPr>
        </p:nvSpPr>
        <p:spPr>
          <a:xfrm>
            <a:off x="5467578" y="365125"/>
            <a:ext cx="5772993" cy="132556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A9E79561-0202-08E7-29D8-AAA9360A5047}"/>
              </a:ext>
            </a:extLst>
          </p:cNvPr>
          <p:cNvSpPr>
            <a:spLocks noGrp="1"/>
          </p:cNvSpPr>
          <p:nvPr>
            <p:ph idx="1" hasCustomPrompt="1"/>
          </p:nvPr>
        </p:nvSpPr>
        <p:spPr>
          <a:xfrm>
            <a:off x="5467578" y="1825625"/>
            <a:ext cx="57729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AD5750D-E071-A35D-F55A-7BCAA5E0CC57}"/>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7" name="Group 6">
            <a:extLst>
              <a:ext uri="{FF2B5EF4-FFF2-40B4-BE49-F238E27FC236}">
                <a16:creationId xmlns:a16="http://schemas.microsoft.com/office/drawing/2014/main" id="{C6404113-211E-E93B-0738-1D9E2414D7F9}"/>
              </a:ext>
            </a:extLst>
          </p:cNvPr>
          <p:cNvGrpSpPr/>
          <p:nvPr userDrawn="1"/>
        </p:nvGrpSpPr>
        <p:grpSpPr>
          <a:xfrm rot="10800000">
            <a:off x="11558177" y="0"/>
            <a:ext cx="633823" cy="6858000"/>
            <a:chOff x="0" y="0"/>
            <a:chExt cx="633823" cy="6858000"/>
          </a:xfrm>
        </p:grpSpPr>
        <p:sp>
          <p:nvSpPr>
            <p:cNvPr id="8" name="Rectangle 7">
              <a:extLst>
                <a:ext uri="{FF2B5EF4-FFF2-40B4-BE49-F238E27FC236}">
                  <a16:creationId xmlns:a16="http://schemas.microsoft.com/office/drawing/2014/main" id="{0A3EC6DD-6E1A-2E99-56B0-759EE661A5A3}"/>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1B9D620-F6DB-F67F-176D-F7B9250F7FF7}"/>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8067B09-3F94-174E-5E86-143C5757E223}"/>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Picture Placeholder 2">
            <a:extLst>
              <a:ext uri="{FF2B5EF4-FFF2-40B4-BE49-F238E27FC236}">
                <a16:creationId xmlns:a16="http://schemas.microsoft.com/office/drawing/2014/main" id="{D6FBF038-AC23-318F-7613-7658523147E8}"/>
              </a:ext>
            </a:extLst>
          </p:cNvPr>
          <p:cNvSpPr>
            <a:spLocks noGrp="1"/>
          </p:cNvSpPr>
          <p:nvPr>
            <p:ph type="pic" idx="13"/>
          </p:nvPr>
        </p:nvSpPr>
        <p:spPr>
          <a:xfrm>
            <a:off x="0" y="0"/>
            <a:ext cx="514997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1" name="Picture 10" descr="A picture containing icon&#10;&#10;Description automatically generated">
            <a:extLst>
              <a:ext uri="{FF2B5EF4-FFF2-40B4-BE49-F238E27FC236}">
                <a16:creationId xmlns:a16="http://schemas.microsoft.com/office/drawing/2014/main" id="{4C22A149-9AE1-4211-A6DC-3642CDCBAAB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88617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_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340746" y="2370221"/>
            <a:ext cx="4679054" cy="380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6484072" y="2370221"/>
            <a:ext cx="4869727" cy="380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picture containing icon&#10;&#10;Description automatically generated">
            <a:extLst>
              <a:ext uri="{FF2B5EF4-FFF2-40B4-BE49-F238E27FC236}">
                <a16:creationId xmlns:a16="http://schemas.microsoft.com/office/drawing/2014/main" id="{0EE4D800-54FE-4AD0-9FE1-B95EF9E5182A}"/>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5045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umn w/ic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231253" y="3429000"/>
            <a:ext cx="4487974" cy="2747963"/>
          </a:xfrm>
        </p:spPr>
        <p:txBody>
          <a:bodyPr/>
          <a:lstStyle>
            <a:lvl1pPr algn="ctr">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6674116" y="3429000"/>
            <a:ext cx="4487974" cy="2747963"/>
          </a:xfrm>
        </p:spPr>
        <p:txBody>
          <a:bodyPr/>
          <a:lstStyle>
            <a:lvl1pPr algn="ctr">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icture Placeholder 11">
            <a:extLst>
              <a:ext uri="{FF2B5EF4-FFF2-40B4-BE49-F238E27FC236}">
                <a16:creationId xmlns:a16="http://schemas.microsoft.com/office/drawing/2014/main" id="{EB1ABB2A-1DC3-95D2-AB2B-79A00627D562}"/>
              </a:ext>
            </a:extLst>
          </p:cNvPr>
          <p:cNvSpPr>
            <a:spLocks noGrp="1"/>
          </p:cNvSpPr>
          <p:nvPr>
            <p:ph type="pic" sz="quarter" idx="13"/>
          </p:nvPr>
        </p:nvSpPr>
        <p:spPr>
          <a:xfrm>
            <a:off x="2896990" y="2073090"/>
            <a:ext cx="1149337" cy="1176523"/>
          </a:xfrm>
        </p:spPr>
        <p:txBody>
          <a:bodyPr/>
          <a:lstStyle/>
          <a:p>
            <a:r>
              <a:rPr lang="en-US" dirty="0"/>
              <a:t>Click icon to add picture</a:t>
            </a:r>
          </a:p>
        </p:txBody>
      </p:sp>
      <p:sp>
        <p:nvSpPr>
          <p:cNvPr id="15" name="Picture Placeholder 11">
            <a:extLst>
              <a:ext uri="{FF2B5EF4-FFF2-40B4-BE49-F238E27FC236}">
                <a16:creationId xmlns:a16="http://schemas.microsoft.com/office/drawing/2014/main" id="{ECBAAC0E-4E6D-6540-8702-D291F82E6690}"/>
              </a:ext>
            </a:extLst>
          </p:cNvPr>
          <p:cNvSpPr>
            <a:spLocks noGrp="1"/>
          </p:cNvSpPr>
          <p:nvPr>
            <p:ph type="pic" sz="quarter" idx="14"/>
          </p:nvPr>
        </p:nvSpPr>
        <p:spPr>
          <a:xfrm>
            <a:off x="8343435" y="2073090"/>
            <a:ext cx="1149337" cy="1176524"/>
          </a:xfrm>
        </p:spPr>
        <p:txBody>
          <a:bodyPr/>
          <a:lstStyle/>
          <a:p>
            <a:r>
              <a:rPr lang="en-US" dirty="0"/>
              <a:t>Click icon to add picture</a:t>
            </a:r>
          </a:p>
        </p:txBody>
      </p:sp>
      <p:pic>
        <p:nvPicPr>
          <p:cNvPr id="13" name="Picture 12" descr="A picture containing icon&#10;&#10;Description automatically generated">
            <a:extLst>
              <a:ext uri="{FF2B5EF4-FFF2-40B4-BE49-F238E27FC236}">
                <a16:creationId xmlns:a16="http://schemas.microsoft.com/office/drawing/2014/main" id="{8C191001-C489-4BF5-B03B-3BA17A454F81}"/>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60630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041084" y="2370221"/>
            <a:ext cx="3118401"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8235399" y="2370221"/>
            <a:ext cx="3118401"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3">
            <a:extLst>
              <a:ext uri="{FF2B5EF4-FFF2-40B4-BE49-F238E27FC236}">
                <a16:creationId xmlns:a16="http://schemas.microsoft.com/office/drawing/2014/main" id="{A05D125B-4ACB-05CC-A5A6-5AC2CD30455B}"/>
              </a:ext>
            </a:extLst>
          </p:cNvPr>
          <p:cNvSpPr>
            <a:spLocks noGrp="1"/>
          </p:cNvSpPr>
          <p:nvPr>
            <p:ph sz="half" idx="13" hasCustomPrompt="1"/>
          </p:nvPr>
        </p:nvSpPr>
        <p:spPr>
          <a:xfrm>
            <a:off x="4638242" y="2370221"/>
            <a:ext cx="3118400"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B9E48842-F1B8-435A-BE0F-568E570D6539}"/>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5020557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22.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7A0C-072E-F094-FF96-CE5427512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876BF9-5E80-E9CB-97CF-CBEE15ADA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PARAGRAPH HEADER</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3FF3E8-03C3-40FE-3F40-709D2891E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D7E107EF-5F97-3754-85BB-90D59A1BD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B3CA9A9A-8F46-44DD-9838-73B050628A98}" type="slidenum">
              <a:rPr lang="en-US" smtClean="0"/>
              <a:pPr/>
              <a:t>‹#›</a:t>
            </a:fld>
            <a:endParaRPr lang="en-US" dirty="0"/>
          </a:p>
        </p:txBody>
      </p:sp>
    </p:spTree>
    <p:extLst>
      <p:ext uri="{BB962C8B-B14F-4D97-AF65-F5344CB8AC3E}">
        <p14:creationId xmlns:p14="http://schemas.microsoft.com/office/powerpoint/2010/main" val="1105368150"/>
      </p:ext>
    </p:extLst>
  </p:cSld>
  <p:clrMap bg1="lt1" tx1="dk1" bg2="lt2" tx2="dk2" accent1="accent1" accent2="accent2" accent3="accent3" accent4="accent4" accent5="accent5" accent6="accent6" hlink="hlink" folHlink="folHlink"/>
  <p:sldLayoutIdLst>
    <p:sldLayoutId id="2147483722" r:id="rId1"/>
    <p:sldLayoutId id="2147483719" r:id="rId2"/>
    <p:sldLayoutId id="2147483721" r:id="rId3"/>
    <p:sldLayoutId id="2147483723" r:id="rId4"/>
    <p:sldLayoutId id="2147483720" r:id="rId5"/>
    <p:sldLayoutId id="2147483710" r:id="rId6"/>
    <p:sldLayoutId id="2147483671" r:id="rId7"/>
    <p:sldLayoutId id="2147483675" r:id="rId8"/>
    <p:sldLayoutId id="2147483672" r:id="rId9"/>
    <p:sldLayoutId id="2147483676" r:id="rId10"/>
    <p:sldLayoutId id="2147483673" r:id="rId11"/>
    <p:sldLayoutId id="2147483725" r:id="rId12"/>
    <p:sldLayoutId id="2147483678" r:id="rId13"/>
    <p:sldLayoutId id="2147483677" r:id="rId14"/>
    <p:sldLayoutId id="2147483724" r:id="rId15"/>
    <p:sldLayoutId id="2147483661" r:id="rId16"/>
    <p:sldLayoutId id="2147483662" r:id="rId17"/>
    <p:sldLayoutId id="2147483664" r:id="rId18"/>
    <p:sldLayoutId id="2147483665" r:id="rId19"/>
    <p:sldLayoutId id="2147483666" r:id="rId20"/>
    <p:sldLayoutId id="2147483667" r:id="rId21"/>
    <p:sldLayoutId id="2147483669" r:id="rId22"/>
    <p:sldLayoutId id="2147483668" r:id="rId23"/>
    <p:sldLayoutId id="2147483674" r:id="rId24"/>
    <p:sldLayoutId id="2147483679" r:id="rId25"/>
    <p:sldLayoutId id="2147483852"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18" r:id="rId37"/>
    <p:sldLayoutId id="2147483715" r:id="rId38"/>
  </p:sldLayoutIdLst>
  <p:hf hdr="0" ftr="0" dt="0"/>
  <p:txStyles>
    <p:titleStyle>
      <a:lvl1pPr algn="l" defTabSz="914400" rtl="0" eaLnBrk="1" latinLnBrk="0" hangingPunct="1">
        <a:lnSpc>
          <a:spcPct val="90000"/>
        </a:lnSpc>
        <a:spcBef>
          <a:spcPct val="0"/>
        </a:spcBef>
        <a:buNone/>
        <a:defRPr sz="4400" b="1" kern="1200">
          <a:solidFill>
            <a:srgbClr val="1B3D6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2"/>
          </a:solidFill>
          <a:latin typeface="+mn-lt"/>
          <a:ea typeface="+mn-ea"/>
          <a:cs typeface="+mn-cs"/>
        </a:defRPr>
      </a:lvl1pPr>
      <a:lvl2pPr marL="349250" indent="-34925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57785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80645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03505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1"/>
                </a:solidFill>
                <a:latin typeface="+mn-lt"/>
              </a:defRPr>
            </a:lvl1pPr>
          </a:lstStyle>
          <a:p>
            <a:endParaRPr lang="en-US" dirty="0"/>
          </a:p>
        </p:txBody>
      </p:sp>
      <p:sp>
        <p:nvSpPr>
          <p:cNvPr id="5" name="Title Placeholder 4"/>
          <p:cNvSpPr>
            <a:spLocks noGrp="1"/>
          </p:cNvSpPr>
          <p:nvPr>
            <p:ph type="title"/>
          </p:nvPr>
        </p:nvSpPr>
        <p:spPr>
          <a:xfrm>
            <a:off x="274320" y="274320"/>
            <a:ext cx="11687556" cy="509451"/>
          </a:xfrm>
          <a:prstGeom prst="rect">
            <a:avLst/>
          </a:prstGeom>
        </p:spPr>
        <p:txBody>
          <a:bodyPr vert="horz" lIns="91440" tIns="45720" rIns="91440" bIns="45720" rtlCol="0" anchor="t">
            <a:normAutofit/>
          </a:bodyPr>
          <a:lstStyle/>
          <a:p>
            <a:r>
              <a:rPr lang="en-US"/>
              <a:t>Click to edit Master title style</a:t>
            </a:r>
          </a:p>
        </p:txBody>
      </p:sp>
      <p:sp>
        <p:nvSpPr>
          <p:cNvPr id="13" name="Rectangle 12">
            <a:extLst>
              <a:ext uri="{FF2B5EF4-FFF2-40B4-BE49-F238E27FC236}">
                <a16:creationId xmlns:a16="http://schemas.microsoft.com/office/drawing/2014/main" id="{EEB8AA72-F861-4F48-B7BB-CA009D559F6B}"/>
              </a:ext>
            </a:extLst>
          </p:cNvPr>
          <p:cNvSpPr/>
          <p:nvPr userDrawn="1"/>
        </p:nvSpPr>
        <p:spPr>
          <a:xfrm>
            <a:off x="0" y="6430137"/>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sp>
        <p:nvSpPr>
          <p:cNvPr id="14" name="Slide Number Placeholder 1">
            <a:extLst>
              <a:ext uri="{FF2B5EF4-FFF2-40B4-BE49-F238E27FC236}">
                <a16:creationId xmlns:a16="http://schemas.microsoft.com/office/drawing/2014/main" id="{E2BA0DCA-2C41-2A48-A43D-25DAA1E0E03F}"/>
              </a:ext>
            </a:extLst>
          </p:cNvPr>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r>
              <a:rPr lang="en-US" dirty="0"/>
              <a:t> </a:t>
            </a:r>
          </a:p>
        </p:txBody>
      </p:sp>
      <p:cxnSp>
        <p:nvCxnSpPr>
          <p:cNvPr id="15" name="Straight Connector 14">
            <a:extLst>
              <a:ext uri="{FF2B5EF4-FFF2-40B4-BE49-F238E27FC236}">
                <a16:creationId xmlns:a16="http://schemas.microsoft.com/office/drawing/2014/main" id="{343C9150-2735-9D47-81D6-EF615CD98360}"/>
              </a:ext>
            </a:extLst>
          </p:cNvPr>
          <p:cNvCxnSpPr/>
          <p:nvPr userDrawn="1"/>
        </p:nvCxnSpPr>
        <p:spPr>
          <a:xfrm flipV="1">
            <a:off x="482591" y="6554289"/>
            <a:ext cx="0" cy="33304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25385B5-476D-1646-98F9-0AB1ABF73BF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17" name="Rectangle 16">
            <a:extLst>
              <a:ext uri="{FF2B5EF4-FFF2-40B4-BE49-F238E27FC236}">
                <a16:creationId xmlns:a16="http://schemas.microsoft.com/office/drawing/2014/main" id="{5BDC645D-4D48-A04B-81DC-38BB9238C679}"/>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accent3"/>
                </a:solidFill>
                <a:latin typeface="Arial" charset="0"/>
                <a:ea typeface="+mn-ea"/>
                <a:cs typeface="Arial" charset="0"/>
              </a:rPr>
              <a:t>Copyright © 2020 Gallup, Inc. All rights reserved.</a:t>
            </a:r>
          </a:p>
        </p:txBody>
      </p:sp>
    </p:spTree>
    <p:extLst>
      <p:ext uri="{BB962C8B-B14F-4D97-AF65-F5344CB8AC3E}">
        <p14:creationId xmlns:p14="http://schemas.microsoft.com/office/powerpoint/2010/main" val="298146285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DF936BA-EA41-4FDD-AD8B-E754B5B45F89}"/>
              </a:ext>
            </a:extLst>
          </p:cNvPr>
          <p:cNvPicPr>
            <a:picLocks noGrp="1" noChangeAspect="1"/>
          </p:cNvPicPr>
          <p:nvPr>
            <p:ph type="pic" sz="quarter" idx="12"/>
          </p:nvPr>
        </p:nvPicPr>
        <p:blipFill>
          <a:blip r:embed="rId3">
            <a:alphaModFix amt="35000"/>
            <a:extLst>
              <a:ext uri="{28A0092B-C50C-407E-A947-70E740481C1C}">
                <a14:useLocalDpi xmlns:a14="http://schemas.microsoft.com/office/drawing/2010/main" val="0"/>
              </a:ext>
            </a:extLst>
          </a:blip>
          <a:srcRect t="7813" b="7813"/>
          <a:stretch>
            <a:fillRect/>
          </a:stretch>
        </p:blipFill>
        <p:spPr/>
      </p:pic>
      <p:sp>
        <p:nvSpPr>
          <p:cNvPr id="3" name="Title 2">
            <a:extLst>
              <a:ext uri="{FF2B5EF4-FFF2-40B4-BE49-F238E27FC236}">
                <a16:creationId xmlns:a16="http://schemas.microsoft.com/office/drawing/2014/main" id="{6280DE5A-D398-468E-91BD-A0C1EFA1FD67}"/>
              </a:ext>
            </a:extLst>
          </p:cNvPr>
          <p:cNvSpPr>
            <a:spLocks noGrp="1"/>
          </p:cNvSpPr>
          <p:nvPr>
            <p:ph type="ctrTitle"/>
          </p:nvPr>
        </p:nvSpPr>
        <p:spPr/>
        <p:txBody>
          <a:bodyPr>
            <a:normAutofit/>
          </a:bodyPr>
          <a:lstStyle/>
          <a:p>
            <a:r>
              <a:rPr lang="en-US"/>
              <a:t>ENGAGEMENT </a:t>
            </a:r>
            <a:r>
              <a:rPr lang="en-US" dirty="0"/>
              <a:t>TEAM MEETING </a:t>
            </a:r>
          </a:p>
        </p:txBody>
      </p:sp>
      <p:sp>
        <p:nvSpPr>
          <p:cNvPr id="4" name="Subtitle 3">
            <a:extLst>
              <a:ext uri="{FF2B5EF4-FFF2-40B4-BE49-F238E27FC236}">
                <a16:creationId xmlns:a16="http://schemas.microsoft.com/office/drawing/2014/main" id="{CF48DE17-F29C-4CE3-93BC-1EDC0D2612F1}"/>
              </a:ext>
            </a:extLst>
          </p:cNvPr>
          <p:cNvSpPr>
            <a:spLocks noGrp="1"/>
          </p:cNvSpPr>
          <p:nvPr>
            <p:ph type="subTitle" idx="1"/>
          </p:nvPr>
        </p:nvSpPr>
        <p:spPr>
          <a:xfrm>
            <a:off x="1058779" y="2934365"/>
            <a:ext cx="10106526" cy="1481387"/>
          </a:xfrm>
        </p:spPr>
        <p:txBody>
          <a:bodyPr>
            <a:normAutofit/>
          </a:bodyPr>
          <a:lstStyle/>
          <a:p>
            <a:r>
              <a:rPr lang="en-US" dirty="0"/>
              <a:t>Input date </a:t>
            </a:r>
          </a:p>
          <a:p>
            <a:endParaRPr lang="en-US" dirty="0"/>
          </a:p>
        </p:txBody>
      </p:sp>
      <p:pic>
        <p:nvPicPr>
          <p:cNvPr id="13" name="Picture 12" descr="Text&#10;&#10;Description automatically generated">
            <a:extLst>
              <a:ext uri="{FF2B5EF4-FFF2-40B4-BE49-F238E27FC236}">
                <a16:creationId xmlns:a16="http://schemas.microsoft.com/office/drawing/2014/main" id="{C746E015-C8F7-47B5-A125-8F88AD17F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887" y="5791621"/>
            <a:ext cx="4662293" cy="594489"/>
          </a:xfrm>
          <a:prstGeom prst="rect">
            <a:avLst/>
          </a:prstGeom>
        </p:spPr>
      </p:pic>
    </p:spTree>
    <p:extLst>
      <p:ext uri="{BB962C8B-B14F-4D97-AF65-F5344CB8AC3E}">
        <p14:creationId xmlns:p14="http://schemas.microsoft.com/office/powerpoint/2010/main" val="133999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D47B7C-E3B1-BCB7-7EAD-28A3BEED2EC2}"/>
              </a:ext>
            </a:extLst>
          </p:cNvPr>
          <p:cNvSpPr>
            <a:spLocks noGrp="1"/>
          </p:cNvSpPr>
          <p:nvPr>
            <p:ph type="sldNum" sz="quarter" idx="12"/>
          </p:nvPr>
        </p:nvSpPr>
        <p:spPr/>
        <p:txBody>
          <a:bodyPr/>
          <a:lstStyle/>
          <a:p>
            <a:fld id="{B3CA9A9A-8F46-44DD-9838-73B050628A98}" type="slidenum">
              <a:rPr lang="en-US" smtClean="0"/>
              <a:t>10</a:t>
            </a:fld>
            <a:endParaRPr lang="en-US" dirty="0"/>
          </a:p>
        </p:txBody>
      </p:sp>
      <p:sp>
        <p:nvSpPr>
          <p:cNvPr id="3" name="Title 2">
            <a:extLst>
              <a:ext uri="{FF2B5EF4-FFF2-40B4-BE49-F238E27FC236}">
                <a16:creationId xmlns:a16="http://schemas.microsoft.com/office/drawing/2014/main" id="{4C01B747-2023-4731-71D5-6E28D93E0C2D}"/>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14403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034863-A8C4-1950-6E05-6A6075B3C128}"/>
              </a:ext>
            </a:extLst>
          </p:cNvPr>
          <p:cNvSpPr>
            <a:spLocks noGrp="1"/>
          </p:cNvSpPr>
          <p:nvPr>
            <p:ph type="title"/>
          </p:nvPr>
        </p:nvSpPr>
        <p:spPr/>
        <p:txBody>
          <a:bodyPr/>
          <a:lstStyle/>
          <a:p>
            <a:r>
              <a:rPr lang="en-US" dirty="0"/>
              <a:t>AGENDA</a:t>
            </a:r>
          </a:p>
        </p:txBody>
      </p:sp>
      <p:sp>
        <p:nvSpPr>
          <p:cNvPr id="7" name="Content Placeholder 6">
            <a:extLst>
              <a:ext uri="{FF2B5EF4-FFF2-40B4-BE49-F238E27FC236}">
                <a16:creationId xmlns:a16="http://schemas.microsoft.com/office/drawing/2014/main" id="{835064AB-3173-9BB8-4ECB-3BDA4AD67359}"/>
              </a:ext>
            </a:extLst>
          </p:cNvPr>
          <p:cNvSpPr>
            <a:spLocks noGrp="1"/>
          </p:cNvSpPr>
          <p:nvPr>
            <p:ph idx="1"/>
          </p:nvPr>
        </p:nvSpPr>
        <p:spPr/>
        <p:txBody>
          <a:bodyPr/>
          <a:lstStyle/>
          <a:p>
            <a:pPr marL="457200" indent="-457200">
              <a:buClr>
                <a:schemeClr val="bg2">
                  <a:lumMod val="25000"/>
                </a:schemeClr>
              </a:buClr>
              <a:buFont typeface="+mj-lt"/>
              <a:buAutoNum type="arabicPeriod"/>
            </a:pPr>
            <a:r>
              <a:rPr lang="en-US" sz="2400" b="0" dirty="0">
                <a:solidFill>
                  <a:schemeClr val="bg2">
                    <a:lumMod val="25000"/>
                  </a:schemeClr>
                </a:solidFill>
              </a:rPr>
              <a:t>Welcome </a:t>
            </a:r>
          </a:p>
          <a:p>
            <a:pPr marL="457200" indent="-457200">
              <a:buClr>
                <a:schemeClr val="bg2">
                  <a:lumMod val="25000"/>
                </a:schemeClr>
              </a:buClr>
              <a:buFont typeface="+mj-lt"/>
              <a:buAutoNum type="arabicPeriod"/>
            </a:pPr>
            <a:r>
              <a:rPr lang="en-US" sz="2400" b="0" dirty="0">
                <a:solidFill>
                  <a:schemeClr val="bg2">
                    <a:lumMod val="25000"/>
                  </a:schemeClr>
                </a:solidFill>
              </a:rPr>
              <a:t>Team Activity (Ice Breaker)</a:t>
            </a:r>
          </a:p>
          <a:p>
            <a:pPr marL="457200" indent="-457200">
              <a:buClr>
                <a:schemeClr val="bg2">
                  <a:lumMod val="25000"/>
                </a:schemeClr>
              </a:buClr>
              <a:buFont typeface="+mj-lt"/>
              <a:buAutoNum type="arabicPeriod"/>
            </a:pPr>
            <a:r>
              <a:rPr lang="en-US" sz="2400" b="0" dirty="0">
                <a:solidFill>
                  <a:schemeClr val="bg2">
                    <a:lumMod val="25000"/>
                  </a:schemeClr>
                </a:solidFill>
              </a:rPr>
              <a:t>Definition of Engagement and Why it Matters  </a:t>
            </a:r>
          </a:p>
          <a:p>
            <a:pPr marL="457200" indent="-457200">
              <a:buClr>
                <a:schemeClr val="bg2">
                  <a:lumMod val="25000"/>
                </a:schemeClr>
              </a:buClr>
              <a:buFont typeface="+mj-lt"/>
              <a:buAutoNum type="arabicPeriod"/>
            </a:pPr>
            <a:r>
              <a:rPr lang="en-US" sz="2400" b="0" dirty="0">
                <a:solidFill>
                  <a:schemeClr val="bg2">
                    <a:lumMod val="25000"/>
                  </a:schemeClr>
                </a:solidFill>
              </a:rPr>
              <a:t>Team Results Discussion</a:t>
            </a:r>
          </a:p>
          <a:p>
            <a:pPr marL="457200" indent="-457200">
              <a:buClr>
                <a:schemeClr val="bg2">
                  <a:lumMod val="25000"/>
                </a:schemeClr>
              </a:buClr>
              <a:buFont typeface="+mj-lt"/>
              <a:buAutoNum type="arabicPeriod"/>
            </a:pPr>
            <a:r>
              <a:rPr lang="en-US" sz="2400" b="0" dirty="0">
                <a:solidFill>
                  <a:schemeClr val="bg2">
                    <a:lumMod val="25000"/>
                  </a:schemeClr>
                </a:solidFill>
              </a:rPr>
              <a:t>Goal Discussion </a:t>
            </a:r>
          </a:p>
          <a:p>
            <a:pPr marL="457200" indent="-457200">
              <a:buClr>
                <a:schemeClr val="bg2">
                  <a:lumMod val="25000"/>
                </a:schemeClr>
              </a:buClr>
              <a:buFont typeface="+mj-lt"/>
              <a:buAutoNum type="arabicPeriod"/>
            </a:pPr>
            <a:r>
              <a:rPr lang="en-US" sz="2400" b="0" dirty="0">
                <a:solidFill>
                  <a:schemeClr val="bg2">
                    <a:lumMod val="25000"/>
                  </a:schemeClr>
                </a:solidFill>
              </a:rPr>
              <a:t>Next Steps</a:t>
            </a:r>
          </a:p>
          <a:p>
            <a:endParaRPr lang="en-US" dirty="0"/>
          </a:p>
        </p:txBody>
      </p:sp>
      <p:sp>
        <p:nvSpPr>
          <p:cNvPr id="4" name="Slide Number Placeholder 3">
            <a:extLst>
              <a:ext uri="{FF2B5EF4-FFF2-40B4-BE49-F238E27FC236}">
                <a16:creationId xmlns:a16="http://schemas.microsoft.com/office/drawing/2014/main" id="{CA6AF474-8DDD-049F-3A30-07C938748170}"/>
              </a:ext>
            </a:extLst>
          </p:cNvPr>
          <p:cNvSpPr>
            <a:spLocks noGrp="1"/>
          </p:cNvSpPr>
          <p:nvPr>
            <p:ph type="sldNum" sz="quarter" idx="12"/>
          </p:nvPr>
        </p:nvSpPr>
        <p:spPr/>
        <p:txBody>
          <a:bodyPr/>
          <a:lstStyle/>
          <a:p>
            <a:fld id="{B3CA9A9A-8F46-44DD-9838-73B050628A98}" type="slidenum">
              <a:rPr lang="en-US" smtClean="0"/>
              <a:pPr/>
              <a:t>2</a:t>
            </a:fld>
            <a:endParaRPr lang="en-US" dirty="0"/>
          </a:p>
        </p:txBody>
      </p:sp>
      <p:pic>
        <p:nvPicPr>
          <p:cNvPr id="10" name="Picture Placeholder 9" descr="Two colleagues planning on board with sticky notes">
            <a:extLst>
              <a:ext uri="{FF2B5EF4-FFF2-40B4-BE49-F238E27FC236}">
                <a16:creationId xmlns:a16="http://schemas.microsoft.com/office/drawing/2014/main" id="{78357C13-B0AC-AE7F-298B-4A78FB38FBD0}"/>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55" r="24355"/>
          <a:stretch>
            <a:fillRect/>
          </a:stretch>
        </p:blipFill>
        <p:spPr/>
      </p:pic>
    </p:spTree>
    <p:extLst>
      <p:ext uri="{BB962C8B-B14F-4D97-AF65-F5344CB8AC3E}">
        <p14:creationId xmlns:p14="http://schemas.microsoft.com/office/powerpoint/2010/main" val="71614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608C-0363-B761-2AEF-05AD3363C9A2}"/>
              </a:ext>
            </a:extLst>
          </p:cNvPr>
          <p:cNvSpPr>
            <a:spLocks noGrp="1"/>
          </p:cNvSpPr>
          <p:nvPr>
            <p:ph type="title"/>
          </p:nvPr>
        </p:nvSpPr>
        <p:spPr/>
        <p:txBody>
          <a:bodyPr/>
          <a:lstStyle/>
          <a:p>
            <a:r>
              <a:rPr lang="en-US" dirty="0"/>
              <a:t>ENGAGEMENT SURVEY DETAILS</a:t>
            </a:r>
          </a:p>
        </p:txBody>
      </p:sp>
      <p:sp>
        <p:nvSpPr>
          <p:cNvPr id="3" name="Slide Number Placeholder 2">
            <a:extLst>
              <a:ext uri="{FF2B5EF4-FFF2-40B4-BE49-F238E27FC236}">
                <a16:creationId xmlns:a16="http://schemas.microsoft.com/office/drawing/2014/main" id="{B783879F-2CF8-DAF4-3634-0532B84693BD}"/>
              </a:ext>
            </a:extLst>
          </p:cNvPr>
          <p:cNvSpPr>
            <a:spLocks noGrp="1"/>
          </p:cNvSpPr>
          <p:nvPr>
            <p:ph type="sldNum" sz="quarter" idx="12"/>
          </p:nvPr>
        </p:nvSpPr>
        <p:spPr/>
        <p:txBody>
          <a:bodyPr/>
          <a:lstStyle/>
          <a:p>
            <a:fld id="{B3CA9A9A-8F46-44DD-9838-73B050628A98}" type="slidenum">
              <a:rPr lang="en-US" smtClean="0"/>
              <a:t>3</a:t>
            </a:fld>
            <a:endParaRPr lang="en-US" dirty="0"/>
          </a:p>
        </p:txBody>
      </p:sp>
      <p:sp>
        <p:nvSpPr>
          <p:cNvPr id="4" name="Content Placeholder 3">
            <a:extLst>
              <a:ext uri="{FF2B5EF4-FFF2-40B4-BE49-F238E27FC236}">
                <a16:creationId xmlns:a16="http://schemas.microsoft.com/office/drawing/2014/main" id="{1CB0939C-9E0B-77AD-D938-EBC4E732AF9A}"/>
              </a:ext>
            </a:extLst>
          </p:cNvPr>
          <p:cNvSpPr>
            <a:spLocks noGrp="1"/>
          </p:cNvSpPr>
          <p:nvPr>
            <p:ph sz="quarter" idx="13"/>
          </p:nvPr>
        </p:nvSpPr>
        <p:spPr>
          <a:xfrm>
            <a:off x="1052513" y="1359567"/>
            <a:ext cx="10300855" cy="5251297"/>
          </a:xfrm>
        </p:spPr>
        <p:txBody>
          <a:bodyPr>
            <a:normAutofit/>
          </a:bodyPr>
          <a:lstStyle/>
          <a:p>
            <a:pPr marL="342900" indent="-342900">
              <a:buFont typeface="Arial" panose="020B0604020202020204" pitchFamily="34" charset="0"/>
              <a:buChar char="•"/>
            </a:pPr>
            <a:r>
              <a:rPr lang="en-US" dirty="0">
                <a:solidFill>
                  <a:schemeClr val="bg2">
                    <a:lumMod val="25000"/>
                  </a:schemeClr>
                </a:solidFill>
              </a:rPr>
              <a:t>Survey administered by Gallup from August 14-September 8, 2023</a:t>
            </a:r>
          </a:p>
          <a:p>
            <a:pPr marL="342900" indent="-342900">
              <a:buFont typeface="Arial" panose="020B0604020202020204" pitchFamily="34" charset="0"/>
              <a:buChar char="•"/>
            </a:pPr>
            <a:r>
              <a:rPr lang="en-US" dirty="0">
                <a:solidFill>
                  <a:schemeClr val="bg2">
                    <a:lumMod val="25000"/>
                  </a:schemeClr>
                </a:solidFill>
              </a:rPr>
              <a:t>All represented and policy covered career, partial year career, and contract staff were invited to take the survey </a:t>
            </a:r>
          </a:p>
          <a:p>
            <a:r>
              <a:rPr lang="en-US" b="1" dirty="0">
                <a:solidFill>
                  <a:srgbClr val="0070C0"/>
                </a:solidFill>
              </a:rPr>
              <a:t>SURVEY STRUCTURE </a:t>
            </a:r>
          </a:p>
          <a:p>
            <a:pPr marL="342900" indent="-342900">
              <a:buFont typeface="Arial" panose="020B0604020202020204" pitchFamily="34" charset="0"/>
              <a:buChar char="•"/>
            </a:pPr>
            <a:r>
              <a:rPr lang="en-US" dirty="0">
                <a:solidFill>
                  <a:schemeClr val="bg2">
                    <a:lumMod val="25000"/>
                  </a:schemeClr>
                </a:solidFill>
              </a:rPr>
              <a:t>The Gallup Q12 questions have consistently been found to measure employee engagement as linked to business outcomes.</a:t>
            </a:r>
          </a:p>
          <a:p>
            <a:pPr marL="342900" indent="-342900">
              <a:buFont typeface="Arial" panose="020B0604020202020204" pitchFamily="34" charset="0"/>
              <a:buChar char="•"/>
            </a:pPr>
            <a:r>
              <a:rPr lang="en-US" dirty="0">
                <a:solidFill>
                  <a:schemeClr val="bg2">
                    <a:lumMod val="10000"/>
                  </a:schemeClr>
                </a:solidFill>
                <a:latin typeface="Century Gothic" panose="020B0502020202020204" pitchFamily="34" charset="0"/>
              </a:rPr>
              <a:t>Beyond Gallup’s Q12, there were additional indices and questions that measured items of importance to UCI, including:</a:t>
            </a:r>
          </a:p>
          <a:p>
            <a:pPr marL="692150" lvl="1" indent="-342900"/>
            <a:r>
              <a:rPr lang="en-US" dirty="0">
                <a:solidFill>
                  <a:schemeClr val="bg2">
                    <a:lumMod val="10000"/>
                  </a:schemeClr>
                </a:solidFill>
                <a:latin typeface="Century Gothic" panose="020B0502020202020204" pitchFamily="34" charset="0"/>
              </a:rPr>
              <a:t>Accountability Index</a:t>
            </a:r>
          </a:p>
          <a:p>
            <a:pPr marL="692150" lvl="1" indent="-342900"/>
            <a:r>
              <a:rPr lang="en-US" dirty="0">
                <a:solidFill>
                  <a:schemeClr val="bg2">
                    <a:lumMod val="10000"/>
                  </a:schemeClr>
                </a:solidFill>
                <a:latin typeface="Century Gothic" panose="020B0502020202020204" pitchFamily="34" charset="0"/>
              </a:rPr>
              <a:t>Supervisor Effectiveness Index</a:t>
            </a:r>
          </a:p>
          <a:p>
            <a:pPr marL="692150" lvl="1" indent="-342900"/>
            <a:r>
              <a:rPr lang="en-US" dirty="0">
                <a:solidFill>
                  <a:schemeClr val="bg2">
                    <a:lumMod val="10000"/>
                  </a:schemeClr>
                </a:solidFill>
                <a:latin typeface="Century Gothic" panose="020B0502020202020204" pitchFamily="34" charset="0"/>
              </a:rPr>
              <a:t>Change Management Index</a:t>
            </a:r>
          </a:p>
          <a:p>
            <a:pPr marL="692150" lvl="1" indent="-342900"/>
            <a:r>
              <a:rPr lang="en-US" dirty="0">
                <a:solidFill>
                  <a:schemeClr val="bg2">
                    <a:lumMod val="10000"/>
                  </a:schemeClr>
                </a:solidFill>
                <a:latin typeface="Century Gothic" panose="020B0502020202020204" pitchFamily="34" charset="0"/>
              </a:rPr>
              <a:t>Patient Experience Index (UCI Health Only)</a:t>
            </a:r>
          </a:p>
          <a:p>
            <a:pPr marL="692150" lvl="1" indent="-342900"/>
            <a:r>
              <a:rPr lang="en-US" dirty="0">
                <a:solidFill>
                  <a:schemeClr val="bg2">
                    <a:lumMod val="10000"/>
                  </a:schemeClr>
                </a:solidFill>
                <a:latin typeface="Century Gothic" panose="020B0502020202020204" pitchFamily="34" charset="0"/>
              </a:rPr>
              <a:t>Overall satisfaction question</a:t>
            </a:r>
          </a:p>
          <a:p>
            <a:pPr marL="692150" lvl="1" indent="-342900"/>
            <a:r>
              <a:rPr lang="en-US" dirty="0">
                <a:solidFill>
                  <a:schemeClr val="bg2">
                    <a:lumMod val="10000"/>
                  </a:schemeClr>
                </a:solidFill>
                <a:latin typeface="Century Gothic" panose="020B0502020202020204" pitchFamily="34" charset="0"/>
              </a:rPr>
              <a:t>Wellbeing, burnout, and diversity questions</a:t>
            </a:r>
          </a:p>
          <a:p>
            <a:pPr marL="692150" lvl="1" indent="-342900"/>
            <a:r>
              <a:rPr lang="en-US" dirty="0">
                <a:solidFill>
                  <a:schemeClr val="bg2">
                    <a:lumMod val="10000"/>
                  </a:schemeClr>
                </a:solidFill>
                <a:latin typeface="Century Gothic" panose="020B0502020202020204" pitchFamily="34" charset="0"/>
              </a:rPr>
              <a:t>… and more</a:t>
            </a:r>
          </a:p>
          <a:p>
            <a:pPr marL="692150" lvl="1" indent="-342900"/>
            <a:endParaRPr lang="en-US" dirty="0">
              <a:solidFill>
                <a:srgbClr val="FF0000"/>
              </a:solidFill>
              <a:latin typeface="Century Gothic" panose="020B0502020202020204" pitchFamily="34" charset="0"/>
            </a:endParaRPr>
          </a:p>
          <a:p>
            <a:pPr marL="692150" lvl="1" indent="-342900"/>
            <a:endParaRPr lang="en-US" dirty="0">
              <a:solidFill>
                <a:srgbClr val="FF0000"/>
              </a:solidFill>
              <a:highlight>
                <a:srgbClr val="FFFF00"/>
              </a:highlight>
              <a:latin typeface="Century Gothic" panose="020B0502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34138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732C-6765-7C40-63C5-1E6C7CD3AD72}"/>
              </a:ext>
            </a:extLst>
          </p:cNvPr>
          <p:cNvSpPr>
            <a:spLocks noGrp="1"/>
          </p:cNvSpPr>
          <p:nvPr>
            <p:ph type="title"/>
          </p:nvPr>
        </p:nvSpPr>
        <p:spPr/>
        <p:txBody>
          <a:bodyPr>
            <a:normAutofit/>
          </a:bodyPr>
          <a:lstStyle/>
          <a:p>
            <a:r>
              <a:rPr lang="en-US" dirty="0"/>
              <a:t>TEAM ACTIVITY: WHY UCI?</a:t>
            </a:r>
          </a:p>
        </p:txBody>
      </p:sp>
      <p:sp>
        <p:nvSpPr>
          <p:cNvPr id="4" name="Content Placeholder 3">
            <a:extLst>
              <a:ext uri="{FF2B5EF4-FFF2-40B4-BE49-F238E27FC236}">
                <a16:creationId xmlns:a16="http://schemas.microsoft.com/office/drawing/2014/main" id="{B8D1B4B8-F2FD-2C4D-47F2-90A96B9AC47F}"/>
              </a:ext>
            </a:extLst>
          </p:cNvPr>
          <p:cNvSpPr>
            <a:spLocks noGrp="1"/>
          </p:cNvSpPr>
          <p:nvPr>
            <p:ph idx="1"/>
          </p:nvPr>
        </p:nvSpPr>
        <p:spPr/>
        <p:txBody>
          <a:bodyPr>
            <a:normAutofit/>
          </a:bodyPr>
          <a:lstStyle/>
          <a:p>
            <a:pPr marL="800100" marR="0" lvl="1" indent="-342900">
              <a:lnSpc>
                <a:spcPct val="107000"/>
              </a:lnSpc>
              <a:spcBef>
                <a:spcPts val="0"/>
              </a:spcBef>
              <a:spcAft>
                <a:spcPts val="0"/>
              </a:spcAft>
            </a:pPr>
            <a:r>
              <a:rPr lang="en-US" sz="2400" kern="100" dirty="0">
                <a:effectLst/>
                <a:ea typeface="Calibri" panose="020F0502020204030204" pitchFamily="34" charset="0"/>
                <a:cs typeface="Times New Roman" panose="02020603050405020304" pitchFamily="18" charset="0"/>
              </a:rPr>
              <a:t>Why did you choose to come work for UCI?</a:t>
            </a:r>
          </a:p>
          <a:p>
            <a:pPr marL="457200" marR="0" lvl="1" indent="0">
              <a:lnSpc>
                <a:spcPct val="107000"/>
              </a:lnSpc>
              <a:spcBef>
                <a:spcPts val="0"/>
              </a:spcBef>
              <a:spcAft>
                <a:spcPts val="0"/>
              </a:spcAft>
              <a:buNone/>
            </a:pPr>
            <a:endParaRPr lang="en-US" sz="2400" kern="1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pPr>
            <a:r>
              <a:rPr lang="en-US" sz="2400" kern="100" dirty="0">
                <a:effectLst/>
                <a:ea typeface="Calibri" panose="020F0502020204030204" pitchFamily="34" charset="0"/>
                <a:cs typeface="Times New Roman" panose="02020603050405020304" pitchFamily="18" charset="0"/>
              </a:rPr>
              <a:t>What drew you in and connected you to the organization?</a:t>
            </a:r>
          </a:p>
        </p:txBody>
      </p:sp>
      <p:sp>
        <p:nvSpPr>
          <p:cNvPr id="3" name="Slide Number Placeholder 2">
            <a:extLst>
              <a:ext uri="{FF2B5EF4-FFF2-40B4-BE49-F238E27FC236}">
                <a16:creationId xmlns:a16="http://schemas.microsoft.com/office/drawing/2014/main" id="{66EE27B5-B002-7D89-4F51-DDDC0B8D3F90}"/>
              </a:ext>
            </a:extLst>
          </p:cNvPr>
          <p:cNvSpPr>
            <a:spLocks noGrp="1"/>
          </p:cNvSpPr>
          <p:nvPr>
            <p:ph type="sldNum" sz="quarter" idx="12"/>
          </p:nvPr>
        </p:nvSpPr>
        <p:spPr/>
        <p:txBody>
          <a:bodyPr/>
          <a:lstStyle/>
          <a:p>
            <a:fld id="{B3CA9A9A-8F46-44DD-9838-73B050628A98}" type="slidenum">
              <a:rPr lang="en-US" smtClean="0"/>
              <a:t>4</a:t>
            </a:fld>
            <a:endParaRPr lang="en-US" dirty="0"/>
          </a:p>
        </p:txBody>
      </p:sp>
      <p:pic>
        <p:nvPicPr>
          <p:cNvPr id="7" name="Picture Placeholder 6" descr="A group of people walking down stairs&#10;&#10;Description automatically generated">
            <a:extLst>
              <a:ext uri="{FF2B5EF4-FFF2-40B4-BE49-F238E27FC236}">
                <a16:creationId xmlns:a16="http://schemas.microsoft.com/office/drawing/2014/main" id="{A72F6FC9-C2C4-B0A4-7593-B7FA31870C5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45" r="24345"/>
          <a:stretch>
            <a:fillRect/>
          </a:stretch>
        </p:blipFill>
        <p:spPr/>
      </p:pic>
    </p:spTree>
    <p:extLst>
      <p:ext uri="{BB962C8B-B14F-4D97-AF65-F5344CB8AC3E}">
        <p14:creationId xmlns:p14="http://schemas.microsoft.com/office/powerpoint/2010/main" val="334286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15015C-2B5E-2CFF-B711-62D0991173BF}"/>
              </a:ext>
            </a:extLst>
          </p:cNvPr>
          <p:cNvSpPr>
            <a:spLocks noGrp="1"/>
          </p:cNvSpPr>
          <p:nvPr>
            <p:ph type="title"/>
          </p:nvPr>
        </p:nvSpPr>
        <p:spPr/>
        <p:txBody>
          <a:bodyPr/>
          <a:lstStyle/>
          <a:p>
            <a:r>
              <a:rPr lang="en-US" dirty="0"/>
              <a:t>WHAT IS ENGAGEMENT?</a:t>
            </a:r>
          </a:p>
        </p:txBody>
      </p:sp>
      <p:sp>
        <p:nvSpPr>
          <p:cNvPr id="4" name="Content Placeholder 3">
            <a:extLst>
              <a:ext uri="{FF2B5EF4-FFF2-40B4-BE49-F238E27FC236}">
                <a16:creationId xmlns:a16="http://schemas.microsoft.com/office/drawing/2014/main" id="{C7DA70E6-A140-FF3F-0E18-9DB1B0A04196}"/>
              </a:ext>
            </a:extLst>
          </p:cNvPr>
          <p:cNvSpPr>
            <a:spLocks noGrp="1"/>
          </p:cNvSpPr>
          <p:nvPr>
            <p:ph idx="1"/>
          </p:nvPr>
        </p:nvSpPr>
        <p:spPr/>
        <p:txBody>
          <a:bodyPr>
            <a:normAutofit/>
          </a:bodyPr>
          <a:lstStyle/>
          <a:p>
            <a:pPr marL="342900" indent="-342900">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A</a:t>
            </a:r>
            <a:r>
              <a:rPr lang="en-US" sz="2400" b="0" spc="-3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measurement</a:t>
            </a:r>
            <a:r>
              <a:rPr lang="en-US" sz="2400" b="0" spc="35"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of</a:t>
            </a:r>
            <a:r>
              <a:rPr lang="en-US" sz="2400" b="0" spc="-20" dirty="0">
                <a:solidFill>
                  <a:schemeClr val="bg2">
                    <a:lumMod val="25000"/>
                  </a:schemeClr>
                </a:solidFill>
                <a:latin typeface="Century Gothic"/>
                <a:cs typeface="Century Gothic"/>
              </a:rPr>
              <a:t> co-worker's </a:t>
            </a:r>
            <a:r>
              <a:rPr lang="en-US" sz="2400" b="0" dirty="0">
                <a:solidFill>
                  <a:schemeClr val="bg2">
                    <a:lumMod val="25000"/>
                  </a:schemeClr>
                </a:solidFill>
                <a:latin typeface="Century Gothic"/>
                <a:cs typeface="Century Gothic"/>
              </a:rPr>
              <a:t>emotional</a:t>
            </a:r>
            <a:r>
              <a:rPr lang="en-US" sz="2400" b="0" spc="-1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commitment</a:t>
            </a:r>
            <a:r>
              <a:rPr lang="en-US" sz="2400" b="0" spc="-3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to</a:t>
            </a:r>
            <a:r>
              <a:rPr lang="en-US" sz="2400" b="0" spc="25" dirty="0">
                <a:solidFill>
                  <a:schemeClr val="bg2">
                    <a:lumMod val="25000"/>
                  </a:schemeClr>
                </a:solidFill>
                <a:latin typeface="Century Gothic"/>
                <a:cs typeface="Century Gothic"/>
              </a:rPr>
              <a:t> </a:t>
            </a:r>
            <a:r>
              <a:rPr lang="en-US" sz="2400" b="0" spc="-25" dirty="0">
                <a:solidFill>
                  <a:schemeClr val="bg2">
                    <a:lumMod val="25000"/>
                  </a:schemeClr>
                </a:solidFill>
                <a:latin typeface="Century Gothic"/>
                <a:cs typeface="Century Gothic"/>
              </a:rPr>
              <a:t>an </a:t>
            </a:r>
            <a:r>
              <a:rPr lang="en-US" sz="2400" b="0" dirty="0">
                <a:solidFill>
                  <a:schemeClr val="bg2">
                    <a:lumMod val="25000"/>
                  </a:schemeClr>
                </a:solidFill>
                <a:latin typeface="Century Gothic"/>
                <a:cs typeface="Century Gothic"/>
              </a:rPr>
              <a:t>organization</a:t>
            </a:r>
          </a:p>
          <a:p>
            <a:pPr marL="342900" indent="-342900">
              <a:lnSpc>
                <a:spcPct val="100000"/>
              </a:lnSpc>
              <a:spcBef>
                <a:spcPts val="0"/>
              </a:spcBef>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Engaged co-workers are highly</a:t>
            </a:r>
          </a:p>
          <a:p>
            <a:pPr marL="342900" lvl="2" indent="0">
              <a:lnSpc>
                <a:spcPct val="100000"/>
              </a:lnSpc>
              <a:spcBef>
                <a:spcPts val="0"/>
              </a:spcBef>
              <a:buClr>
                <a:schemeClr val="bg2">
                  <a:lumMod val="25000"/>
                </a:schemeClr>
              </a:buClr>
              <a:buNone/>
            </a:pPr>
            <a:r>
              <a:rPr lang="en-US" sz="2400" b="0" dirty="0">
                <a:solidFill>
                  <a:schemeClr val="bg2">
                    <a:lumMod val="25000"/>
                  </a:schemeClr>
                </a:solidFill>
                <a:latin typeface="Century Gothic"/>
                <a:cs typeface="Century Gothic"/>
              </a:rPr>
              <a:t>involved in and enthusiastic about</a:t>
            </a:r>
          </a:p>
          <a:p>
            <a:pPr marL="342900" lvl="2" indent="0">
              <a:lnSpc>
                <a:spcPct val="100000"/>
              </a:lnSpc>
              <a:spcBef>
                <a:spcPts val="0"/>
              </a:spcBef>
              <a:buClr>
                <a:schemeClr val="bg2">
                  <a:lumMod val="25000"/>
                </a:schemeClr>
              </a:buClr>
              <a:buNone/>
            </a:pPr>
            <a:r>
              <a:rPr lang="en-US" sz="2400" b="0" dirty="0">
                <a:solidFill>
                  <a:schemeClr val="bg2">
                    <a:lumMod val="25000"/>
                  </a:schemeClr>
                </a:solidFill>
                <a:latin typeface="Century Gothic"/>
                <a:cs typeface="Century Gothic"/>
              </a:rPr>
              <a:t>their work and workplace </a:t>
            </a:r>
          </a:p>
          <a:p>
            <a:pPr marL="342900" indent="-342900">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They drive performance and innovation, and move the organization forward</a:t>
            </a:r>
          </a:p>
          <a:p>
            <a:endParaRPr lang="en-US" dirty="0"/>
          </a:p>
        </p:txBody>
      </p:sp>
      <p:sp>
        <p:nvSpPr>
          <p:cNvPr id="3" name="Slide Number Placeholder 2">
            <a:extLst>
              <a:ext uri="{FF2B5EF4-FFF2-40B4-BE49-F238E27FC236}">
                <a16:creationId xmlns:a16="http://schemas.microsoft.com/office/drawing/2014/main" id="{19045C62-8F4F-0FC3-E1CC-3D7B8CE4ACD4}"/>
              </a:ext>
            </a:extLst>
          </p:cNvPr>
          <p:cNvSpPr>
            <a:spLocks noGrp="1"/>
          </p:cNvSpPr>
          <p:nvPr>
            <p:ph type="sldNum" sz="quarter" idx="12"/>
          </p:nvPr>
        </p:nvSpPr>
        <p:spPr/>
        <p:txBody>
          <a:bodyPr/>
          <a:lstStyle/>
          <a:p>
            <a:fld id="{B3CA9A9A-8F46-44DD-9838-73B050628A98}" type="slidenum">
              <a:rPr lang="en-US" smtClean="0"/>
              <a:t>5</a:t>
            </a:fld>
            <a:endParaRPr lang="en-US" dirty="0"/>
          </a:p>
        </p:txBody>
      </p:sp>
      <p:pic>
        <p:nvPicPr>
          <p:cNvPr id="8" name="Picture Placeholder 7" descr="Group of young people huddling in gym">
            <a:extLst>
              <a:ext uri="{FF2B5EF4-FFF2-40B4-BE49-F238E27FC236}">
                <a16:creationId xmlns:a16="http://schemas.microsoft.com/office/drawing/2014/main" id="{9ADBD6E5-3E01-3CD9-9C3F-65B2AA2DBE6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74" r="24374"/>
          <a:stretch>
            <a:fillRect/>
          </a:stretch>
        </p:blipFill>
        <p:spPr/>
      </p:pic>
    </p:spTree>
    <p:extLst>
      <p:ext uri="{BB962C8B-B14F-4D97-AF65-F5344CB8AC3E}">
        <p14:creationId xmlns:p14="http://schemas.microsoft.com/office/powerpoint/2010/main" val="132572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58E8-3A8F-EE30-73D7-A408FD3EBF1F}"/>
              </a:ext>
            </a:extLst>
          </p:cNvPr>
          <p:cNvSpPr>
            <a:spLocks noGrp="1"/>
          </p:cNvSpPr>
          <p:nvPr>
            <p:ph type="title"/>
          </p:nvPr>
        </p:nvSpPr>
        <p:spPr/>
        <p:txBody>
          <a:bodyPr/>
          <a:lstStyle/>
          <a:p>
            <a:r>
              <a:rPr lang="en-US" dirty="0"/>
              <a:t>WHY ENGAGEMENT MATTERS </a:t>
            </a:r>
          </a:p>
        </p:txBody>
      </p:sp>
      <p:sp>
        <p:nvSpPr>
          <p:cNvPr id="3" name="Slide Number Placeholder 2">
            <a:extLst>
              <a:ext uri="{FF2B5EF4-FFF2-40B4-BE49-F238E27FC236}">
                <a16:creationId xmlns:a16="http://schemas.microsoft.com/office/drawing/2014/main" id="{A546D60F-871C-9D07-F99E-D68C9B3CE623}"/>
              </a:ext>
            </a:extLst>
          </p:cNvPr>
          <p:cNvSpPr>
            <a:spLocks noGrp="1"/>
          </p:cNvSpPr>
          <p:nvPr>
            <p:ph type="sldNum" sz="quarter" idx="12"/>
          </p:nvPr>
        </p:nvSpPr>
        <p:spPr/>
        <p:txBody>
          <a:bodyPr/>
          <a:lstStyle/>
          <a:p>
            <a:fld id="{B3CA9A9A-8F46-44DD-9838-73B050628A98}" type="slidenum">
              <a:rPr lang="en-US" smtClean="0"/>
              <a:t>6</a:t>
            </a:fld>
            <a:endParaRPr lang="en-US" dirty="0"/>
          </a:p>
        </p:txBody>
      </p:sp>
      <p:sp>
        <p:nvSpPr>
          <p:cNvPr id="4" name="Content Placeholder 3">
            <a:extLst>
              <a:ext uri="{FF2B5EF4-FFF2-40B4-BE49-F238E27FC236}">
                <a16:creationId xmlns:a16="http://schemas.microsoft.com/office/drawing/2014/main" id="{EDCD9FB9-6A1A-0D1B-4CE6-707701D8DFBF}"/>
              </a:ext>
            </a:extLst>
          </p:cNvPr>
          <p:cNvSpPr>
            <a:spLocks noGrp="1"/>
          </p:cNvSpPr>
          <p:nvPr>
            <p:ph sz="quarter" idx="13"/>
          </p:nvPr>
        </p:nvSpPr>
        <p:spPr>
          <a:xfrm>
            <a:off x="1052513" y="1559019"/>
            <a:ext cx="10300855" cy="4933855"/>
          </a:xfrm>
        </p:spPr>
        <p:txBody>
          <a:bodyPr>
            <a:normAutofit/>
          </a:bodyPr>
          <a:lstStyle/>
          <a:p>
            <a:pPr algn="l" rtl="0" fontAlgn="base"/>
            <a:endParaRPr lang="en-US" dirty="0">
              <a:solidFill>
                <a:schemeClr val="bg2">
                  <a:lumMod val="25000"/>
                </a:schemeClr>
              </a:solidFill>
            </a:endParaRPr>
          </a:p>
          <a:p>
            <a:pPr marL="285750" indent="-285750" algn="l" rtl="0" fontAlgn="base">
              <a:buFont typeface="Arial" panose="020B0604020202020204" pitchFamily="34" charset="0"/>
              <a:buChar char="•"/>
            </a:pPr>
            <a:endParaRPr lang="en-US" b="0" i="0" dirty="0">
              <a:solidFill>
                <a:schemeClr val="bg2">
                  <a:lumMod val="25000"/>
                </a:schemeClr>
              </a:solidFill>
              <a:effectLst/>
            </a:endParaRPr>
          </a:p>
          <a:p>
            <a:endParaRPr lang="en-US" dirty="0"/>
          </a:p>
        </p:txBody>
      </p:sp>
      <p:pic>
        <p:nvPicPr>
          <p:cNvPr id="9" name="Picture 8">
            <a:extLst>
              <a:ext uri="{FF2B5EF4-FFF2-40B4-BE49-F238E27FC236}">
                <a16:creationId xmlns:a16="http://schemas.microsoft.com/office/drawing/2014/main" id="{116428E9-B32B-0F70-B60A-DB5B24407EC9}"/>
              </a:ext>
            </a:extLst>
          </p:cNvPr>
          <p:cNvPicPr>
            <a:picLocks noChangeAspect="1"/>
          </p:cNvPicPr>
          <p:nvPr/>
        </p:nvPicPr>
        <p:blipFill>
          <a:blip r:embed="rId3"/>
          <a:stretch>
            <a:fillRect/>
          </a:stretch>
        </p:blipFill>
        <p:spPr>
          <a:xfrm>
            <a:off x="1052081" y="1095375"/>
            <a:ext cx="10086975" cy="5032374"/>
          </a:xfrm>
          <a:prstGeom prst="rect">
            <a:avLst/>
          </a:prstGeom>
        </p:spPr>
      </p:pic>
    </p:spTree>
    <p:extLst>
      <p:ext uri="{BB962C8B-B14F-4D97-AF65-F5344CB8AC3E}">
        <p14:creationId xmlns:p14="http://schemas.microsoft.com/office/powerpoint/2010/main" val="86684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3A24-901F-9F44-68C7-8A63A681D815}"/>
              </a:ext>
            </a:extLst>
          </p:cNvPr>
          <p:cNvSpPr>
            <a:spLocks noGrp="1"/>
          </p:cNvSpPr>
          <p:nvPr>
            <p:ph type="title"/>
          </p:nvPr>
        </p:nvSpPr>
        <p:spPr/>
        <p:txBody>
          <a:bodyPr/>
          <a:lstStyle/>
          <a:p>
            <a:r>
              <a:rPr lang="en-US" dirty="0"/>
              <a:t>TEAM DISCUSSION </a:t>
            </a:r>
          </a:p>
        </p:txBody>
      </p:sp>
      <p:sp>
        <p:nvSpPr>
          <p:cNvPr id="3" name="Slide Number Placeholder 2">
            <a:extLst>
              <a:ext uri="{FF2B5EF4-FFF2-40B4-BE49-F238E27FC236}">
                <a16:creationId xmlns:a16="http://schemas.microsoft.com/office/drawing/2014/main" id="{75FA2271-A8FE-409F-9E72-ADE21A0C2886}"/>
              </a:ext>
            </a:extLst>
          </p:cNvPr>
          <p:cNvSpPr>
            <a:spLocks noGrp="1"/>
          </p:cNvSpPr>
          <p:nvPr>
            <p:ph type="sldNum" sz="quarter" idx="12"/>
          </p:nvPr>
        </p:nvSpPr>
        <p:spPr/>
        <p:txBody>
          <a:bodyPr/>
          <a:lstStyle/>
          <a:p>
            <a:fld id="{B3CA9A9A-8F46-44DD-9838-73B050628A98}" type="slidenum">
              <a:rPr lang="en-US" smtClean="0"/>
              <a:t>7</a:t>
            </a:fld>
            <a:endParaRPr lang="en-US" dirty="0"/>
          </a:p>
        </p:txBody>
      </p:sp>
      <p:sp>
        <p:nvSpPr>
          <p:cNvPr id="4" name="Content Placeholder 3">
            <a:extLst>
              <a:ext uri="{FF2B5EF4-FFF2-40B4-BE49-F238E27FC236}">
                <a16:creationId xmlns:a16="http://schemas.microsoft.com/office/drawing/2014/main" id="{30813937-22F9-0546-A65E-47904E74EB9D}"/>
              </a:ext>
            </a:extLst>
          </p:cNvPr>
          <p:cNvSpPr>
            <a:spLocks noGrp="1"/>
          </p:cNvSpPr>
          <p:nvPr>
            <p:ph sz="quarter" idx="13"/>
          </p:nvPr>
        </p:nvSpPr>
        <p:spPr/>
        <p:txBody>
          <a:bodyPr/>
          <a:lstStyle/>
          <a:p>
            <a:r>
              <a:rPr lang="en-US" b="1" dirty="0">
                <a:solidFill>
                  <a:srgbClr val="0070C0"/>
                </a:solidFill>
              </a:rPr>
              <a:t>AREAS OF STRENGTH </a:t>
            </a:r>
          </a:p>
          <a:p>
            <a:pPr marL="342900" indent="-342900">
              <a:buFont typeface="Arial" panose="020B0604020202020204" pitchFamily="34" charset="0"/>
              <a:buChar char="•"/>
            </a:pPr>
            <a:r>
              <a:rPr lang="en-US" dirty="0">
                <a:solidFill>
                  <a:srgbClr val="000000"/>
                </a:solidFill>
                <a:effectLst/>
                <a:ea typeface="Calibri" panose="020F0502020204030204" pitchFamily="34" charset="0"/>
                <a:cs typeface="Times New Roman" panose="02020603050405020304" pitchFamily="18" charset="0"/>
              </a:rPr>
              <a:t>What are some areas you feel we are excelling as a team? </a:t>
            </a:r>
            <a:endParaRPr lang="en-US"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b="0" i="0" u="none" strike="noStrike" baseline="0" dirty="0">
                <a:solidFill>
                  <a:srgbClr val="404041"/>
                </a:solidFill>
              </a:rPr>
              <a:t>What are you and/or the team consciously doing to make us strong in these areas?</a:t>
            </a:r>
          </a:p>
          <a:p>
            <a:endParaRPr lang="en-US" dirty="0">
              <a:solidFill>
                <a:schemeClr val="bg2">
                  <a:lumMod val="25000"/>
                </a:schemeClr>
              </a:solidFill>
            </a:endParaRPr>
          </a:p>
          <a:p>
            <a:r>
              <a:rPr lang="en-US" b="1" dirty="0">
                <a:solidFill>
                  <a:srgbClr val="0070C0"/>
                </a:solidFill>
              </a:rPr>
              <a:t>AREAS OF OPPORTUNITY </a:t>
            </a:r>
          </a:p>
          <a:p>
            <a:pPr marL="342900" indent="-342900">
              <a:buFont typeface="Arial" panose="020B0604020202020204" pitchFamily="34" charset="0"/>
              <a:buChar char="•"/>
            </a:pPr>
            <a:r>
              <a:rPr lang="en-US" dirty="0">
                <a:solidFill>
                  <a:srgbClr val="000000"/>
                </a:solidFill>
                <a:effectLst/>
                <a:ea typeface="Calibri" panose="020F0502020204030204" pitchFamily="34" charset="0"/>
                <a:cs typeface="Times New Roman" panose="02020603050405020304" pitchFamily="18" charset="0"/>
              </a:rPr>
              <a:t>Where could we do better?</a:t>
            </a:r>
          </a:p>
          <a:p>
            <a:pPr marL="342900" indent="-342900">
              <a:buFont typeface="Arial" panose="020B0604020202020204" pitchFamily="34" charset="0"/>
              <a:buChar char="•"/>
            </a:pPr>
            <a:r>
              <a:rPr lang="en-US" dirty="0">
                <a:solidFill>
                  <a:srgbClr val="000000"/>
                </a:solidFill>
                <a:ea typeface="Calibri" panose="020F0502020204030204" pitchFamily="34" charset="0"/>
                <a:cs typeface="Times New Roman" panose="02020603050405020304" pitchFamily="18" charset="0"/>
              </a:rPr>
              <a:t>W</a:t>
            </a:r>
            <a:r>
              <a:rPr lang="en-US" dirty="0">
                <a:solidFill>
                  <a:srgbClr val="000000"/>
                </a:solidFill>
                <a:effectLst/>
                <a:ea typeface="Calibri" panose="020F0502020204030204" pitchFamily="34" charset="0"/>
                <a:cs typeface="Times New Roman" panose="02020603050405020304" pitchFamily="18" charset="0"/>
              </a:rPr>
              <a:t>hat gets in the way of doing our best work?</a:t>
            </a:r>
            <a:endParaRPr lang="en-US"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b="0" i="0" u="none" strike="noStrike" baseline="0" dirty="0">
                <a:solidFill>
                  <a:srgbClr val="404041"/>
                </a:solidFill>
              </a:rPr>
              <a:t>What can you and/</a:t>
            </a:r>
            <a:r>
              <a:rPr lang="en-US" dirty="0">
                <a:solidFill>
                  <a:srgbClr val="404041"/>
                </a:solidFill>
              </a:rPr>
              <a:t>or the team </a:t>
            </a:r>
            <a:r>
              <a:rPr lang="en-US" sz="2000" b="0" i="0" u="none" strike="noStrike" baseline="0" dirty="0">
                <a:solidFill>
                  <a:srgbClr val="404041"/>
                </a:solidFill>
              </a:rPr>
              <a:t>do to help remove these barriers?</a:t>
            </a:r>
          </a:p>
          <a:p>
            <a:endParaRPr lang="en-US" b="1" dirty="0">
              <a:solidFill>
                <a:srgbClr val="0070C0"/>
              </a:solidFill>
            </a:endParaRPr>
          </a:p>
        </p:txBody>
      </p:sp>
    </p:spTree>
    <p:extLst>
      <p:ext uri="{BB962C8B-B14F-4D97-AF65-F5344CB8AC3E}">
        <p14:creationId xmlns:p14="http://schemas.microsoft.com/office/powerpoint/2010/main" val="85422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932A-8B12-AD61-F967-B1F5E53CF6EB}"/>
              </a:ext>
            </a:extLst>
          </p:cNvPr>
          <p:cNvSpPr>
            <a:spLocks noGrp="1"/>
          </p:cNvSpPr>
          <p:nvPr>
            <p:ph type="title"/>
          </p:nvPr>
        </p:nvSpPr>
        <p:spPr/>
        <p:txBody>
          <a:bodyPr/>
          <a:lstStyle/>
          <a:p>
            <a:r>
              <a:rPr lang="en-US" dirty="0"/>
              <a:t>GOAL SETTING 	</a:t>
            </a:r>
          </a:p>
        </p:txBody>
      </p:sp>
      <p:sp>
        <p:nvSpPr>
          <p:cNvPr id="3" name="Slide Number Placeholder 2">
            <a:extLst>
              <a:ext uri="{FF2B5EF4-FFF2-40B4-BE49-F238E27FC236}">
                <a16:creationId xmlns:a16="http://schemas.microsoft.com/office/drawing/2014/main" id="{E9D9FDFD-018D-DC99-DE09-4E32B8126979}"/>
              </a:ext>
            </a:extLst>
          </p:cNvPr>
          <p:cNvSpPr>
            <a:spLocks noGrp="1"/>
          </p:cNvSpPr>
          <p:nvPr>
            <p:ph type="sldNum" sz="quarter" idx="12"/>
          </p:nvPr>
        </p:nvSpPr>
        <p:spPr/>
        <p:txBody>
          <a:bodyPr/>
          <a:lstStyle/>
          <a:p>
            <a:fld id="{B3CA9A9A-8F46-44DD-9838-73B050628A98}" type="slidenum">
              <a:rPr lang="en-US" smtClean="0"/>
              <a:t>8</a:t>
            </a:fld>
            <a:endParaRPr lang="en-US" dirty="0"/>
          </a:p>
        </p:txBody>
      </p:sp>
      <p:sp>
        <p:nvSpPr>
          <p:cNvPr id="4" name="Content Placeholder 3">
            <a:extLst>
              <a:ext uri="{FF2B5EF4-FFF2-40B4-BE49-F238E27FC236}">
                <a16:creationId xmlns:a16="http://schemas.microsoft.com/office/drawing/2014/main" id="{832CFEF9-013A-9149-C69D-3CDD49AE183A}"/>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en-US" sz="2100" dirty="0">
                <a:solidFill>
                  <a:schemeClr val="bg2">
                    <a:lumMod val="25000"/>
                  </a:schemeClr>
                </a:solidFill>
                <a:cs typeface="Times New Roman" panose="02020603050405020304" pitchFamily="18" charset="0"/>
              </a:rPr>
              <a:t>Work together as a team to s</a:t>
            </a:r>
            <a:r>
              <a:rPr lang="en-US" sz="2100" b="0" i="0" u="none" strike="noStrike" baseline="0" dirty="0">
                <a:solidFill>
                  <a:schemeClr val="bg2">
                    <a:lumMod val="25000"/>
                  </a:schemeClr>
                </a:solidFill>
              </a:rPr>
              <a:t>elect an engagement goal and </a:t>
            </a:r>
            <a:r>
              <a:rPr lang="en-US" sz="2100" dirty="0">
                <a:solidFill>
                  <a:schemeClr val="bg2">
                    <a:lumMod val="25000"/>
                  </a:schemeClr>
                </a:solidFill>
              </a:rPr>
              <a:t>b</a:t>
            </a:r>
            <a:r>
              <a:rPr lang="en-US" sz="2100" b="0" i="0" u="none" strike="noStrike" baseline="0" dirty="0">
                <a:solidFill>
                  <a:schemeClr val="bg2">
                    <a:lumMod val="25000"/>
                  </a:schemeClr>
                </a:solidFill>
              </a:rPr>
              <a:t>rainstorm the actions necessary to accomplish goal</a:t>
            </a:r>
          </a:p>
          <a:p>
            <a:endParaRPr lang="en-US" sz="2100" dirty="0">
              <a:solidFill>
                <a:srgbClr val="000000"/>
              </a:solidFill>
            </a:endParaRPr>
          </a:p>
          <a:p>
            <a:r>
              <a:rPr lang="en-US" sz="2100" b="1" i="0" u="none" strike="noStrike" baseline="0" dirty="0">
                <a:solidFill>
                  <a:srgbClr val="0070C0"/>
                </a:solidFill>
              </a:rPr>
              <a:t>BRAINSTORMING </a:t>
            </a:r>
          </a:p>
          <a:p>
            <a:pPr marL="342900" indent="-342900">
              <a:buFont typeface="Arial" panose="020B0604020202020204" pitchFamily="34" charset="0"/>
              <a:buChar char="•"/>
            </a:pPr>
            <a:r>
              <a:rPr lang="en-US" sz="2100" b="0" i="0" u="none" strike="noStrike" baseline="0" dirty="0">
                <a:solidFill>
                  <a:srgbClr val="202020"/>
                </a:solidFill>
              </a:rPr>
              <a:t>What goals can we create that would get at these issues? </a:t>
            </a:r>
          </a:p>
          <a:p>
            <a:pPr marL="342900" indent="-342900">
              <a:buFont typeface="Arial" panose="020B0604020202020204" pitchFamily="34" charset="0"/>
              <a:buChar char="•"/>
            </a:pPr>
            <a:r>
              <a:rPr lang="en-US" sz="2100" b="0" i="0" u="none" strike="noStrike" baseline="0" dirty="0">
                <a:solidFill>
                  <a:srgbClr val="202020"/>
                </a:solidFill>
              </a:rPr>
              <a:t>What actions do we need to take? </a:t>
            </a:r>
          </a:p>
          <a:p>
            <a:pPr marL="342900" indent="-342900">
              <a:buFont typeface="Arial" panose="020B0604020202020204" pitchFamily="34" charset="0"/>
              <a:buChar char="•"/>
            </a:pPr>
            <a:r>
              <a:rPr lang="en-US" sz="2100" b="0" i="0" u="none" strike="noStrike" baseline="0" dirty="0">
                <a:solidFill>
                  <a:srgbClr val="202020"/>
                </a:solidFill>
              </a:rPr>
              <a:t>How can we all </a:t>
            </a:r>
            <a:r>
              <a:rPr lang="en-US" sz="2100" dirty="0">
                <a:solidFill>
                  <a:srgbClr val="202020"/>
                </a:solidFill>
              </a:rPr>
              <a:t>contribute? </a:t>
            </a:r>
          </a:p>
          <a:p>
            <a:endParaRPr lang="en-US" sz="2100" b="1" dirty="0">
              <a:effectLst/>
              <a:ea typeface="Calibri" panose="020F0502020204030204" pitchFamily="34" charset="0"/>
              <a:cs typeface="Times New Roman" panose="02020603050405020304" pitchFamily="18" charset="0"/>
            </a:endParaRPr>
          </a:p>
          <a:p>
            <a:r>
              <a:rPr lang="en-US" sz="2100" b="1" dirty="0">
                <a:solidFill>
                  <a:srgbClr val="0070C0"/>
                </a:solidFill>
                <a:ea typeface="Calibri" panose="020F0502020204030204" pitchFamily="34" charset="0"/>
                <a:cs typeface="Times New Roman" panose="02020603050405020304" pitchFamily="18" charset="0"/>
              </a:rPr>
              <a:t>GOAL SETTING</a:t>
            </a:r>
          </a:p>
          <a:p>
            <a:pPr marL="342900" indent="-342900">
              <a:buFont typeface="Arial" panose="020B0604020202020204" pitchFamily="34" charset="0"/>
              <a:buChar char="•"/>
            </a:pPr>
            <a:r>
              <a:rPr lang="en-US" sz="2100" dirty="0">
                <a:solidFill>
                  <a:schemeClr val="bg2">
                    <a:lumMod val="25000"/>
                  </a:schemeClr>
                </a:solidFill>
                <a:effectLst/>
                <a:ea typeface="Calibri" panose="020F0502020204030204" pitchFamily="34" charset="0"/>
                <a:cs typeface="Times New Roman" panose="02020603050405020304" pitchFamily="18" charset="0"/>
              </a:rPr>
              <a:t>Explore possible goals and determine which resonates with the team </a:t>
            </a:r>
            <a:r>
              <a:rPr lang="en-US" sz="2100" dirty="0">
                <a:solidFill>
                  <a:schemeClr val="bg2">
                    <a:lumMod val="25000"/>
                  </a:schemeClr>
                </a:solidFill>
                <a:ea typeface="Calibri" panose="020F0502020204030204" pitchFamily="34" charset="0"/>
                <a:cs typeface="Times New Roman" panose="02020603050405020304" pitchFamily="18" charset="0"/>
              </a:rPr>
              <a:t>most.  </a:t>
            </a:r>
          </a:p>
          <a:p>
            <a:r>
              <a:rPr lang="en-US" sz="2200" dirty="0">
                <a:solidFill>
                  <a:schemeClr val="bg2">
                    <a:lumMod val="25000"/>
                  </a:schemeClr>
                </a:solidFill>
                <a:effectLst/>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65944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F493-CB34-CCCA-E031-03391B0F5C8D}"/>
              </a:ext>
            </a:extLst>
          </p:cNvPr>
          <p:cNvSpPr>
            <a:spLocks noGrp="1"/>
          </p:cNvSpPr>
          <p:nvPr>
            <p:ph type="title"/>
          </p:nvPr>
        </p:nvSpPr>
        <p:spPr/>
        <p:txBody>
          <a:bodyPr/>
          <a:lstStyle/>
          <a:p>
            <a:r>
              <a:rPr lang="en-US" dirty="0"/>
              <a:t>NEXT STEPS </a:t>
            </a:r>
          </a:p>
        </p:txBody>
      </p:sp>
      <p:sp>
        <p:nvSpPr>
          <p:cNvPr id="3" name="Slide Number Placeholder 2">
            <a:extLst>
              <a:ext uri="{FF2B5EF4-FFF2-40B4-BE49-F238E27FC236}">
                <a16:creationId xmlns:a16="http://schemas.microsoft.com/office/drawing/2014/main" id="{9DAA6850-1649-8C59-E76C-E6A9685D9D49}"/>
              </a:ext>
            </a:extLst>
          </p:cNvPr>
          <p:cNvSpPr>
            <a:spLocks noGrp="1"/>
          </p:cNvSpPr>
          <p:nvPr>
            <p:ph type="sldNum" sz="quarter" idx="12"/>
          </p:nvPr>
        </p:nvSpPr>
        <p:spPr/>
        <p:txBody>
          <a:bodyPr/>
          <a:lstStyle/>
          <a:p>
            <a:fld id="{B3CA9A9A-8F46-44DD-9838-73B050628A98}" type="slidenum">
              <a:rPr lang="en-US" smtClean="0"/>
              <a:t>9</a:t>
            </a:fld>
            <a:endParaRPr lang="en-US" dirty="0"/>
          </a:p>
        </p:txBody>
      </p:sp>
      <p:sp>
        <p:nvSpPr>
          <p:cNvPr id="4" name="Content Placeholder 3">
            <a:extLst>
              <a:ext uri="{FF2B5EF4-FFF2-40B4-BE49-F238E27FC236}">
                <a16:creationId xmlns:a16="http://schemas.microsoft.com/office/drawing/2014/main" id="{1D319C85-8B86-8E15-7438-B325B0033CAA}"/>
              </a:ext>
            </a:extLst>
          </p:cNvPr>
          <p:cNvSpPr>
            <a:spLocks noGrp="1"/>
          </p:cNvSpPr>
          <p:nvPr>
            <p:ph sz="quarter" idx="13"/>
          </p:nvPr>
        </p:nvSpPr>
        <p:spPr/>
        <p:txBody>
          <a:bodyPr/>
          <a:lstStyle/>
          <a:p>
            <a:r>
              <a:rPr lang="en-US" b="1" dirty="0">
                <a:solidFill>
                  <a:srgbClr val="0070C0"/>
                </a:solidFill>
              </a:rPr>
              <a:t>TEAM COMMITMENT TO ENGAGEMENT </a:t>
            </a:r>
          </a:p>
          <a:p>
            <a:pPr marL="342900" indent="-342900">
              <a:buFont typeface="Arial" panose="020B0604020202020204" pitchFamily="34" charset="0"/>
              <a:buChar char="•"/>
            </a:pPr>
            <a:r>
              <a:rPr lang="en-US" dirty="0">
                <a:solidFill>
                  <a:schemeClr val="bg2">
                    <a:lumMod val="25000"/>
                  </a:schemeClr>
                </a:solidFill>
              </a:rPr>
              <a:t>Team goal progress added to team meeting agenda </a:t>
            </a:r>
          </a:p>
          <a:p>
            <a:pPr marL="920750" lvl="2" indent="-342900">
              <a:buFont typeface="Courier New" panose="02070309020205020404" pitchFamily="49" charset="0"/>
              <a:buChar char="o"/>
            </a:pPr>
            <a:r>
              <a:rPr lang="en-US" sz="2000" dirty="0">
                <a:solidFill>
                  <a:schemeClr val="bg2">
                    <a:lumMod val="25000"/>
                  </a:schemeClr>
                </a:solidFill>
              </a:rPr>
              <a:t>How have we all contributed to accomplishing our goal </a:t>
            </a:r>
          </a:p>
          <a:p>
            <a:endParaRPr lang="en-US" dirty="0">
              <a:solidFill>
                <a:schemeClr val="bg2">
                  <a:lumMod val="25000"/>
                </a:schemeClr>
              </a:solidFill>
            </a:endParaRPr>
          </a:p>
          <a:p>
            <a:r>
              <a:rPr lang="en-US" b="1" dirty="0">
                <a:solidFill>
                  <a:srgbClr val="0070C0"/>
                </a:solidFill>
              </a:rPr>
              <a:t>SHARING TEAM PROGRESS </a:t>
            </a:r>
          </a:p>
          <a:p>
            <a:pPr marL="342900" indent="-342900">
              <a:buFont typeface="Arial" panose="020B0604020202020204" pitchFamily="34" charset="0"/>
              <a:buChar char="•"/>
            </a:pPr>
            <a:r>
              <a:rPr lang="en-US" dirty="0">
                <a:solidFill>
                  <a:schemeClr val="bg2">
                    <a:lumMod val="25000"/>
                  </a:schemeClr>
                </a:solidFill>
              </a:rPr>
              <a:t>Accountable to sharing goal progress with my immediate supervisors </a:t>
            </a:r>
          </a:p>
          <a:p>
            <a:endParaRPr lang="en-US" b="1" dirty="0">
              <a:solidFill>
                <a:srgbClr val="0070C0"/>
              </a:solidFill>
            </a:endParaRPr>
          </a:p>
          <a:p>
            <a:r>
              <a:rPr lang="en-US" b="1" dirty="0">
                <a:solidFill>
                  <a:srgbClr val="0070C0"/>
                </a:solidFill>
              </a:rPr>
              <a:t>ON-GOING CONVERSATIONS</a:t>
            </a:r>
          </a:p>
          <a:p>
            <a:pPr marL="342900" indent="-342900">
              <a:buFont typeface="Arial" panose="020B0604020202020204" pitchFamily="34" charset="0"/>
              <a:buChar char="•"/>
            </a:pPr>
            <a:r>
              <a:rPr lang="en-US" dirty="0">
                <a:solidFill>
                  <a:schemeClr val="bg2">
                    <a:lumMod val="25000"/>
                  </a:schemeClr>
                </a:solidFill>
              </a:rPr>
              <a:t>Making engagement part of what we do everyday</a:t>
            </a:r>
          </a:p>
          <a:p>
            <a:endParaRPr lang="en-US" dirty="0">
              <a:solidFill>
                <a:schemeClr val="bg2">
                  <a:lumMod val="25000"/>
                </a:schemeClr>
              </a:solidFill>
            </a:endParaRPr>
          </a:p>
          <a:p>
            <a:endParaRPr lang="en-US" dirty="0"/>
          </a:p>
        </p:txBody>
      </p:sp>
    </p:spTree>
    <p:extLst>
      <p:ext uri="{BB962C8B-B14F-4D97-AF65-F5344CB8AC3E}">
        <p14:creationId xmlns:p14="http://schemas.microsoft.com/office/powerpoint/2010/main" val="3529154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7mp24yP4"/>
  <p:tag name="ARTICULATE_SLIDE_THUMBNAIL_REFRESH" val="1"/>
  <p:tag name="ARTICULATE_PROJECT_OPEN" val="0"/>
  <p:tag name="ARTICULATE_SLIDE_COUNT" val="2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CI HR 082322">
      <a:dk1>
        <a:srgbClr val="1B3D6D"/>
      </a:dk1>
      <a:lt1>
        <a:sysClr val="window" lastClr="FFFFFF"/>
      </a:lt1>
      <a:dk2>
        <a:srgbClr val="595959"/>
      </a:dk2>
      <a:lt2>
        <a:srgbClr val="F2F2F2"/>
      </a:lt2>
      <a:accent1>
        <a:srgbClr val="0064A4"/>
      </a:accent1>
      <a:accent2>
        <a:srgbClr val="ED7D31"/>
      </a:accent2>
      <a:accent3>
        <a:srgbClr val="7F7F7F"/>
      </a:accent3>
      <a:accent4>
        <a:srgbClr val="F1AF1D"/>
      </a:accent4>
      <a:accent5>
        <a:srgbClr val="81A39E"/>
      </a:accent5>
      <a:accent6>
        <a:srgbClr val="B2CF90"/>
      </a:accent6>
      <a:hlink>
        <a:srgbClr val="00B0F0"/>
      </a:hlink>
      <a:folHlink>
        <a:srgbClr val="587FA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AF05C5-825B-4E39-85B1-1E2CF925AD8D}" vid="{F838E708-1CDE-4612-AC0E-6AAA7C7B3CE9}"/>
    </a:ext>
  </a:extLst>
</a:theme>
</file>

<file path=ppt/theme/theme2.xml><?xml version="1.0" encoding="utf-8"?>
<a:theme xmlns:a="http://schemas.openxmlformats.org/drawingml/2006/main" name="Gallup">
  <a:themeElements>
    <a:clrScheme name="Gallup">
      <a:dk1>
        <a:srgbClr val="2B2B2B"/>
      </a:dk1>
      <a:lt1>
        <a:srgbClr val="FFFFFF"/>
      </a:lt1>
      <a:dk2>
        <a:srgbClr val="666666"/>
      </a:dk2>
      <a:lt2>
        <a:srgbClr val="ECF4DE"/>
      </a:lt2>
      <a:accent1>
        <a:srgbClr val="2B2B2B"/>
      </a:accent1>
      <a:accent2>
        <a:srgbClr val="929292"/>
      </a:accent2>
      <a:accent3>
        <a:srgbClr val="BBBBBB"/>
      </a:accent3>
      <a:accent4>
        <a:srgbClr val="007934"/>
      </a:accent4>
      <a:accent5>
        <a:srgbClr val="61C250"/>
      </a:accent5>
      <a:accent6>
        <a:srgbClr val="ECF3DE"/>
      </a:accent6>
      <a:hlink>
        <a:srgbClr val="61C250"/>
      </a:hlink>
      <a:folHlink>
        <a:srgbClr val="007934"/>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c9a26d1-5184-4056-8834-18eba910ce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36337A0B9CF46BBB34E00247C5ECB" ma:contentTypeVersion="15" ma:contentTypeDescription="Create a new document." ma:contentTypeScope="" ma:versionID="f02cd11e34c565a3b4eb249bae6ddaba">
  <xsd:schema xmlns:xsd="http://www.w3.org/2001/XMLSchema" xmlns:xs="http://www.w3.org/2001/XMLSchema" xmlns:p="http://schemas.microsoft.com/office/2006/metadata/properties" xmlns:ns3="721795ea-0632-42c7-8d25-80c717ea495c" xmlns:ns4="0c9a26d1-5184-4056-8834-18eba910ce04" targetNamespace="http://schemas.microsoft.com/office/2006/metadata/properties" ma:root="true" ma:fieldsID="c5e459a97401bb728e4a5cd47a59b023" ns3:_="" ns4:_="">
    <xsd:import namespace="721795ea-0632-42c7-8d25-80c717ea495c"/>
    <xsd:import namespace="0c9a26d1-5184-4056-8834-18eba910ce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LengthInSeconds" minOccurs="0"/>
                <xsd:element ref="ns4:MediaServiceLocation" minOccurs="0"/>
                <xsd:element ref="ns4:MediaServiceGenerationTime" minOccurs="0"/>
                <xsd:element ref="ns4:MediaServiceEventHashCode" minOccurs="0"/>
                <xsd:element ref="ns4:MediaServiceOCR"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795ea-0632-42c7-8d25-80c717ea49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9a26d1-5184-4056-8834-18eba910ce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4B9467-47C2-49A0-93D7-42386A4165E5}">
  <ds:schemaRefs>
    <ds:schemaRef ds:uri="http://schemas.microsoft.com/sharepoint/v3/contenttype/forms"/>
  </ds:schemaRefs>
</ds:datastoreItem>
</file>

<file path=customXml/itemProps2.xml><?xml version="1.0" encoding="utf-8"?>
<ds:datastoreItem xmlns:ds="http://schemas.openxmlformats.org/officeDocument/2006/customXml" ds:itemID="{E0FF1346-E350-4B48-9D7D-970877343782}">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721795ea-0632-42c7-8d25-80c717ea495c"/>
    <ds:schemaRef ds:uri="0c9a26d1-5184-4056-8834-18eba910ce04"/>
    <ds:schemaRef ds:uri="http://schemas.microsoft.com/office/2006/metadata/properties"/>
  </ds:schemaRefs>
</ds:datastoreItem>
</file>

<file path=customXml/itemProps3.xml><?xml version="1.0" encoding="utf-8"?>
<ds:datastoreItem xmlns:ds="http://schemas.openxmlformats.org/officeDocument/2006/customXml" ds:itemID="{C77B48A2-340D-4647-8114-A7FB1A70B82E}">
  <ds:schemaRefs>
    <ds:schemaRef ds:uri="0c9a26d1-5184-4056-8834-18eba910ce04"/>
    <ds:schemaRef ds:uri="721795ea-0632-42c7-8d25-80c717ea49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35663</TotalTime>
  <Words>1908</Words>
  <Application>Microsoft Office PowerPoint</Application>
  <PresentationFormat>Widescreen</PresentationFormat>
  <Paragraphs>152</Paragraphs>
  <Slides>10</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Arial</vt:lpstr>
      <vt:lpstr>Calibri</vt:lpstr>
      <vt:lpstr>Century Gothic</vt:lpstr>
      <vt:lpstr>Courier New</vt:lpstr>
      <vt:lpstr>Georgia</vt:lpstr>
      <vt:lpstr>Montserrat SemiBold</vt:lpstr>
      <vt:lpstr>Roboto Condensed Light</vt:lpstr>
      <vt:lpstr>Symbol</vt:lpstr>
      <vt:lpstr>Times</vt:lpstr>
      <vt:lpstr>Wingdings</vt:lpstr>
      <vt:lpstr>Office Theme</vt:lpstr>
      <vt:lpstr>Gallup</vt:lpstr>
      <vt:lpstr>ENGAGEMENT TEAM MEETING </vt:lpstr>
      <vt:lpstr>AGENDA</vt:lpstr>
      <vt:lpstr>ENGAGEMENT SURVEY DETAILS</vt:lpstr>
      <vt:lpstr>TEAM ACTIVITY: WHY UCI?</vt:lpstr>
      <vt:lpstr>WHAT IS ENGAGEMENT?</vt:lpstr>
      <vt:lpstr>WHY ENGAGEMENT MATTERS </vt:lpstr>
      <vt:lpstr>TEAM DISCUSSION </vt:lpstr>
      <vt:lpstr>GOAL SETTING  </vt:lpstr>
      <vt:lpstr>NEXT STEPS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Shaffer</dc:creator>
  <cp:lastModifiedBy>Monica Shaffer</cp:lastModifiedBy>
  <cp:revision>442</cp:revision>
  <cp:lastPrinted>2022-12-13T21:15:10Z</cp:lastPrinted>
  <dcterms:created xsi:type="dcterms:W3CDTF">2022-09-23T20:35:44Z</dcterms:created>
  <dcterms:modified xsi:type="dcterms:W3CDTF">2023-11-13T23:46:59Z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373C2AF4-7134-426A-944B-5419E68CD4D5</vt:lpwstr>
  </property>
  <property fmtid="{D5CDD505-2E9C-101B-9397-08002B2CF9AE}" pid="3" name="ArticulatePath">
    <vt:lpwstr>https://ucirvine-my.sharepoint.com/personal/ragrela_ad_uci_edu/Documents/Microsoft%20Teams%20Chat%20Files/Joint%20Leaders%20Meeting%20December%202022_v3</vt:lpwstr>
  </property>
  <property fmtid="{D5CDD505-2E9C-101B-9397-08002B2CF9AE}" pid="4" name="ContentTypeId">
    <vt:lpwstr>0x010100F6C36337A0B9CF46BBB34E00247C5ECB</vt:lpwstr>
  </property>
</Properties>
</file>