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41"/>
  </p:notesMasterIdLst>
  <p:sldIdLst>
    <p:sldId id="270" r:id="rId3"/>
    <p:sldId id="297" r:id="rId4"/>
    <p:sldId id="299" r:id="rId5"/>
    <p:sldId id="258" r:id="rId6"/>
    <p:sldId id="259" r:id="rId7"/>
    <p:sldId id="260" r:id="rId8"/>
    <p:sldId id="261" r:id="rId9"/>
    <p:sldId id="262" r:id="rId10"/>
    <p:sldId id="257" r:id="rId11"/>
    <p:sldId id="296" r:id="rId12"/>
    <p:sldId id="276" r:id="rId13"/>
    <p:sldId id="268" r:id="rId14"/>
    <p:sldId id="267" r:id="rId15"/>
    <p:sldId id="273" r:id="rId16"/>
    <p:sldId id="278" r:id="rId17"/>
    <p:sldId id="279" r:id="rId18"/>
    <p:sldId id="275" r:id="rId19"/>
    <p:sldId id="280" r:id="rId20"/>
    <p:sldId id="295" r:id="rId21"/>
    <p:sldId id="285" r:id="rId22"/>
    <p:sldId id="303" r:id="rId23"/>
    <p:sldId id="271" r:id="rId24"/>
    <p:sldId id="269" r:id="rId25"/>
    <p:sldId id="274" r:id="rId26"/>
    <p:sldId id="282" r:id="rId27"/>
    <p:sldId id="302" r:id="rId28"/>
    <p:sldId id="288" r:id="rId29"/>
    <p:sldId id="289" r:id="rId30"/>
    <p:sldId id="290" r:id="rId31"/>
    <p:sldId id="291" r:id="rId32"/>
    <p:sldId id="272" r:id="rId33"/>
    <p:sldId id="304" r:id="rId34"/>
    <p:sldId id="293" r:id="rId35"/>
    <p:sldId id="283" r:id="rId36"/>
    <p:sldId id="284" r:id="rId37"/>
    <p:sldId id="286" r:id="rId38"/>
    <p:sldId id="287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70515-CEEC-40FB-BAA6-F9883EF55A6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6B996-E7FC-45F3-A1B5-490F7EE4E18B}">
      <dgm:prSet phldrT="[Text]"/>
      <dgm:spPr/>
      <dgm:t>
        <a:bodyPr/>
        <a:lstStyle/>
        <a:p>
          <a:r>
            <a:rPr lang="en-US" dirty="0" smtClean="0"/>
            <a:t>Phase I</a:t>
          </a:r>
          <a:endParaRPr lang="en-US" dirty="0"/>
        </a:p>
      </dgm:t>
    </dgm:pt>
    <dgm:pt modelId="{6E4C4143-6335-4083-9ED8-9EB5FC2C4C0B}" type="parTrans" cxnId="{197CFA58-F438-4148-B238-25B22F3D7A8C}">
      <dgm:prSet/>
      <dgm:spPr/>
      <dgm:t>
        <a:bodyPr/>
        <a:lstStyle/>
        <a:p>
          <a:endParaRPr lang="en-US"/>
        </a:p>
      </dgm:t>
    </dgm:pt>
    <dgm:pt modelId="{C408112D-EA67-4BD5-96DF-5A8278627A99}" type="sibTrans" cxnId="{197CFA58-F438-4148-B238-25B22F3D7A8C}">
      <dgm:prSet/>
      <dgm:spPr/>
      <dgm:t>
        <a:bodyPr/>
        <a:lstStyle/>
        <a:p>
          <a:endParaRPr lang="en-US"/>
        </a:p>
      </dgm:t>
    </dgm:pt>
    <dgm:pt modelId="{816DA702-D3DB-43F4-BADD-2DD33AFEAA66}">
      <dgm:prSet phldrT="[Text]"/>
      <dgm:spPr/>
      <dgm:t>
        <a:bodyPr/>
        <a:lstStyle/>
        <a:p>
          <a:r>
            <a:rPr lang="en-US" dirty="0" smtClean="0"/>
            <a:t>Communication</a:t>
          </a:r>
          <a:endParaRPr lang="en-US" dirty="0"/>
        </a:p>
      </dgm:t>
    </dgm:pt>
    <dgm:pt modelId="{A59647C3-E50E-4B1B-A5B4-BE6280536553}" type="parTrans" cxnId="{9D235AD2-7B7E-4D15-896F-629B908BE58B}">
      <dgm:prSet/>
      <dgm:spPr/>
      <dgm:t>
        <a:bodyPr/>
        <a:lstStyle/>
        <a:p>
          <a:endParaRPr lang="en-US"/>
        </a:p>
      </dgm:t>
    </dgm:pt>
    <dgm:pt modelId="{3BBFAE46-6B22-4565-ABE1-740AE84D8CB5}" type="sibTrans" cxnId="{9D235AD2-7B7E-4D15-896F-629B908BE58B}">
      <dgm:prSet/>
      <dgm:spPr/>
      <dgm:t>
        <a:bodyPr/>
        <a:lstStyle/>
        <a:p>
          <a:endParaRPr lang="en-US"/>
        </a:p>
      </dgm:t>
    </dgm:pt>
    <dgm:pt modelId="{BEF7D47C-12CD-4137-9E84-5E8930052AD4}">
      <dgm:prSet phldrT="[Text]"/>
      <dgm:spPr/>
      <dgm:t>
        <a:bodyPr/>
        <a:lstStyle/>
        <a:p>
          <a:r>
            <a:rPr lang="en-US" dirty="0" smtClean="0"/>
            <a:t>August – October 2018</a:t>
          </a:r>
          <a:endParaRPr lang="en-US" dirty="0"/>
        </a:p>
      </dgm:t>
    </dgm:pt>
    <dgm:pt modelId="{9C7ACADE-DDD3-48F5-8C5A-8F9C49D34CBC}" type="parTrans" cxnId="{AF05D702-AE9E-48A7-98E4-0F8CB845F19C}">
      <dgm:prSet/>
      <dgm:spPr/>
      <dgm:t>
        <a:bodyPr/>
        <a:lstStyle/>
        <a:p>
          <a:endParaRPr lang="en-US"/>
        </a:p>
      </dgm:t>
    </dgm:pt>
    <dgm:pt modelId="{A0138E00-0D3E-450A-A667-74ECEEE4D39E}" type="sibTrans" cxnId="{AF05D702-AE9E-48A7-98E4-0F8CB845F19C}">
      <dgm:prSet/>
      <dgm:spPr/>
      <dgm:t>
        <a:bodyPr/>
        <a:lstStyle/>
        <a:p>
          <a:endParaRPr lang="en-US"/>
        </a:p>
      </dgm:t>
    </dgm:pt>
    <dgm:pt modelId="{A65A09DA-2DFE-46FF-BD04-23230A9DDCD9}">
      <dgm:prSet phldrT="[Text]"/>
      <dgm:spPr/>
      <dgm:t>
        <a:bodyPr/>
        <a:lstStyle/>
        <a:p>
          <a:r>
            <a:rPr lang="en-US" dirty="0" smtClean="0"/>
            <a:t>Phase 2</a:t>
          </a:r>
          <a:endParaRPr lang="en-US" dirty="0"/>
        </a:p>
      </dgm:t>
    </dgm:pt>
    <dgm:pt modelId="{E778C688-F772-444E-B880-D752BF883B23}" type="parTrans" cxnId="{647CD851-ECC0-42B9-95ED-4D959210F9FA}">
      <dgm:prSet/>
      <dgm:spPr/>
      <dgm:t>
        <a:bodyPr/>
        <a:lstStyle/>
        <a:p>
          <a:endParaRPr lang="en-US"/>
        </a:p>
      </dgm:t>
    </dgm:pt>
    <dgm:pt modelId="{AF42198A-8619-4D4C-B1A4-05092B6F66E0}" type="sibTrans" cxnId="{647CD851-ECC0-42B9-95ED-4D959210F9FA}">
      <dgm:prSet/>
      <dgm:spPr/>
      <dgm:t>
        <a:bodyPr/>
        <a:lstStyle/>
        <a:p>
          <a:endParaRPr lang="en-US"/>
        </a:p>
      </dgm:t>
    </dgm:pt>
    <dgm:pt modelId="{D286CB1B-6543-4118-A7A2-0957EA20C6E5}">
      <dgm:prSet phldrT="[Text]"/>
      <dgm:spPr/>
      <dgm:t>
        <a:bodyPr/>
        <a:lstStyle/>
        <a:p>
          <a:r>
            <a:rPr lang="en-US" dirty="0" smtClean="0"/>
            <a:t>Change Management</a:t>
          </a:r>
        </a:p>
      </dgm:t>
    </dgm:pt>
    <dgm:pt modelId="{7666D34C-2384-44B1-A0E5-3926AD0D10F4}" type="parTrans" cxnId="{7FDE673E-A2F9-462C-B754-434BD00DF35B}">
      <dgm:prSet/>
      <dgm:spPr/>
      <dgm:t>
        <a:bodyPr/>
        <a:lstStyle/>
        <a:p>
          <a:endParaRPr lang="en-US"/>
        </a:p>
      </dgm:t>
    </dgm:pt>
    <dgm:pt modelId="{6511CEA7-0D68-4D4E-A6EC-8C994C44741A}" type="sibTrans" cxnId="{7FDE673E-A2F9-462C-B754-434BD00DF35B}">
      <dgm:prSet/>
      <dgm:spPr/>
      <dgm:t>
        <a:bodyPr/>
        <a:lstStyle/>
        <a:p>
          <a:endParaRPr lang="en-US"/>
        </a:p>
      </dgm:t>
    </dgm:pt>
    <dgm:pt modelId="{F0FBA040-2B82-4E1E-9E21-F655513C9C7A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November 2018 – January 2019</a:t>
          </a:r>
          <a:endParaRPr lang="en-US" dirty="0"/>
        </a:p>
      </dgm:t>
    </dgm:pt>
    <dgm:pt modelId="{2696467F-C5E7-4BA6-A270-E920958F0CA7}" type="parTrans" cxnId="{1767841C-865B-4AF2-96D0-5022774B8697}">
      <dgm:prSet/>
      <dgm:spPr/>
      <dgm:t>
        <a:bodyPr/>
        <a:lstStyle/>
        <a:p>
          <a:endParaRPr lang="en-US"/>
        </a:p>
      </dgm:t>
    </dgm:pt>
    <dgm:pt modelId="{9BC591B5-BE2E-4B10-BEED-D3769D30285F}" type="sibTrans" cxnId="{1767841C-865B-4AF2-96D0-5022774B8697}">
      <dgm:prSet/>
      <dgm:spPr/>
      <dgm:t>
        <a:bodyPr/>
        <a:lstStyle/>
        <a:p>
          <a:endParaRPr lang="en-US"/>
        </a:p>
      </dgm:t>
    </dgm:pt>
    <dgm:pt modelId="{4E9D688F-7588-4053-9EDC-B388B25A199B}">
      <dgm:prSet phldrT="[Text]"/>
      <dgm:spPr/>
      <dgm:t>
        <a:bodyPr/>
        <a:lstStyle/>
        <a:p>
          <a:r>
            <a:rPr lang="en-US" dirty="0" smtClean="0"/>
            <a:t>Phase 3</a:t>
          </a:r>
          <a:endParaRPr lang="en-US" dirty="0"/>
        </a:p>
      </dgm:t>
    </dgm:pt>
    <dgm:pt modelId="{1C2E200D-842D-4DAE-B787-6656304BAFF6}" type="parTrans" cxnId="{225EB0CD-4191-495A-A194-AF378D52E54B}">
      <dgm:prSet/>
      <dgm:spPr/>
      <dgm:t>
        <a:bodyPr/>
        <a:lstStyle/>
        <a:p>
          <a:endParaRPr lang="en-US"/>
        </a:p>
      </dgm:t>
    </dgm:pt>
    <dgm:pt modelId="{BEBC67EE-606D-4EB7-8E13-C55AC50CC1E4}" type="sibTrans" cxnId="{225EB0CD-4191-495A-A194-AF378D52E54B}">
      <dgm:prSet/>
      <dgm:spPr/>
      <dgm:t>
        <a:bodyPr/>
        <a:lstStyle/>
        <a:p>
          <a:endParaRPr lang="en-US"/>
        </a:p>
      </dgm:t>
    </dgm:pt>
    <dgm:pt modelId="{7B1513A2-46E7-4257-9A65-97645FE408C8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Teamwork within Units</a:t>
          </a:r>
          <a:endParaRPr lang="en-US" dirty="0"/>
        </a:p>
      </dgm:t>
    </dgm:pt>
    <dgm:pt modelId="{F9A4E483-A5B1-42B2-B502-74766EBB6EEC}" type="parTrans" cxnId="{8CE8AF70-3E0A-4CC2-B261-5A74A16DD1D8}">
      <dgm:prSet/>
      <dgm:spPr/>
      <dgm:t>
        <a:bodyPr/>
        <a:lstStyle/>
        <a:p>
          <a:endParaRPr lang="en-US"/>
        </a:p>
      </dgm:t>
    </dgm:pt>
    <dgm:pt modelId="{7E010C1D-DA6A-4807-9921-57F4482D0376}" type="sibTrans" cxnId="{8CE8AF70-3E0A-4CC2-B261-5A74A16DD1D8}">
      <dgm:prSet/>
      <dgm:spPr/>
      <dgm:t>
        <a:bodyPr/>
        <a:lstStyle/>
        <a:p>
          <a:endParaRPr lang="en-US"/>
        </a:p>
      </dgm:t>
    </dgm:pt>
    <dgm:pt modelId="{B5F90C9E-16C7-4CA1-BA7D-7C8071368A43}">
      <dgm:prSet phldrT="[Text]"/>
      <dgm:spPr/>
      <dgm:t>
        <a:bodyPr/>
        <a:lstStyle/>
        <a:p>
          <a:r>
            <a:rPr lang="en-US" dirty="0" smtClean="0"/>
            <a:t>February – April 2019</a:t>
          </a:r>
          <a:endParaRPr lang="en-US" dirty="0"/>
        </a:p>
      </dgm:t>
    </dgm:pt>
    <dgm:pt modelId="{E91053E9-50A3-420B-A0F6-0AD7B3943515}" type="parTrans" cxnId="{72828BA8-FD41-458D-A599-5F00776AECA2}">
      <dgm:prSet/>
      <dgm:spPr/>
      <dgm:t>
        <a:bodyPr/>
        <a:lstStyle/>
        <a:p>
          <a:endParaRPr lang="en-US"/>
        </a:p>
      </dgm:t>
    </dgm:pt>
    <dgm:pt modelId="{0B36EA71-3076-408B-B49A-7980D8E2C962}" type="sibTrans" cxnId="{72828BA8-FD41-458D-A599-5F00776AECA2}">
      <dgm:prSet/>
      <dgm:spPr/>
      <dgm:t>
        <a:bodyPr/>
        <a:lstStyle/>
        <a:p>
          <a:endParaRPr lang="en-US"/>
        </a:p>
      </dgm:t>
    </dgm:pt>
    <dgm:pt modelId="{FF5E9284-3BC1-4728-B08E-379BCE0BD980}">
      <dgm:prSet phldrT="[Text]"/>
      <dgm:spPr/>
      <dgm:t>
        <a:bodyPr/>
        <a:lstStyle/>
        <a:p>
          <a:r>
            <a:rPr lang="en-US" dirty="0" smtClean="0"/>
            <a:t>Phase 4</a:t>
          </a:r>
          <a:endParaRPr lang="en-US" dirty="0"/>
        </a:p>
      </dgm:t>
    </dgm:pt>
    <dgm:pt modelId="{6C422742-45CE-4AE4-8357-4FCBCD9C2994}" type="parTrans" cxnId="{731CC8F6-858C-4D9B-AFF6-63C61F28FA8F}">
      <dgm:prSet/>
      <dgm:spPr/>
      <dgm:t>
        <a:bodyPr/>
        <a:lstStyle/>
        <a:p>
          <a:endParaRPr lang="en-US"/>
        </a:p>
      </dgm:t>
    </dgm:pt>
    <dgm:pt modelId="{EBD5560C-8E00-43C7-852A-2F3BA9D4F8D0}" type="sibTrans" cxnId="{731CC8F6-858C-4D9B-AFF6-63C61F28FA8F}">
      <dgm:prSet/>
      <dgm:spPr/>
      <dgm:t>
        <a:bodyPr/>
        <a:lstStyle/>
        <a:p>
          <a:endParaRPr lang="en-US"/>
        </a:p>
      </dgm:t>
    </dgm:pt>
    <dgm:pt modelId="{C227084D-6FAE-4FC9-955D-0FEBDCC31BC0}">
      <dgm:prSet phldrT="[Text]"/>
      <dgm:spPr/>
      <dgm:t>
        <a:bodyPr/>
        <a:lstStyle/>
        <a:p>
          <a:r>
            <a:rPr lang="en-US" dirty="0" smtClean="0"/>
            <a:t>Pride in UCI</a:t>
          </a:r>
          <a:endParaRPr lang="en-US" dirty="0"/>
        </a:p>
      </dgm:t>
    </dgm:pt>
    <dgm:pt modelId="{0908F1B8-ACFC-42DB-B7F0-752E3EF546AD}" type="parTrans" cxnId="{D03167A0-D010-4759-924D-672F74AD6BC7}">
      <dgm:prSet/>
      <dgm:spPr/>
      <dgm:t>
        <a:bodyPr/>
        <a:lstStyle/>
        <a:p>
          <a:endParaRPr lang="en-US"/>
        </a:p>
      </dgm:t>
    </dgm:pt>
    <dgm:pt modelId="{74525E7C-FA81-47A5-AEFE-5D94666D02F5}" type="sibTrans" cxnId="{D03167A0-D010-4759-924D-672F74AD6BC7}">
      <dgm:prSet/>
      <dgm:spPr/>
      <dgm:t>
        <a:bodyPr/>
        <a:lstStyle/>
        <a:p>
          <a:endParaRPr lang="en-US"/>
        </a:p>
      </dgm:t>
    </dgm:pt>
    <dgm:pt modelId="{2F77C0A2-3BC7-4319-9974-1DDFCA9DFA80}">
      <dgm:prSet phldrT="[Text]"/>
      <dgm:spPr/>
      <dgm:t>
        <a:bodyPr/>
        <a:lstStyle/>
        <a:p>
          <a:r>
            <a:rPr lang="en-US" dirty="0" smtClean="0"/>
            <a:t>May – July 2019</a:t>
          </a:r>
          <a:endParaRPr lang="en-US" dirty="0"/>
        </a:p>
      </dgm:t>
    </dgm:pt>
    <dgm:pt modelId="{21455559-E074-460A-96FA-82AEBB0B5090}" type="parTrans" cxnId="{F6E81924-E5F8-4521-BEC0-B4BDB1104987}">
      <dgm:prSet/>
      <dgm:spPr/>
      <dgm:t>
        <a:bodyPr/>
        <a:lstStyle/>
        <a:p>
          <a:endParaRPr lang="en-US"/>
        </a:p>
      </dgm:t>
    </dgm:pt>
    <dgm:pt modelId="{67FBB9ED-C25A-4AD4-B931-DAB11CD87DA4}" type="sibTrans" cxnId="{F6E81924-E5F8-4521-BEC0-B4BDB1104987}">
      <dgm:prSet/>
      <dgm:spPr/>
      <dgm:t>
        <a:bodyPr/>
        <a:lstStyle/>
        <a:p>
          <a:endParaRPr lang="en-US"/>
        </a:p>
      </dgm:t>
    </dgm:pt>
    <dgm:pt modelId="{F208AE92-8A36-49A5-919B-D233E04376F1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Beginning </a:t>
          </a:r>
          <a:br>
            <a:rPr lang="en-US" dirty="0" smtClean="0"/>
          </a:br>
          <a:r>
            <a:rPr lang="en-US" dirty="0" smtClean="0"/>
            <a:t>November 2018</a:t>
          </a:r>
          <a:endParaRPr lang="en-US" dirty="0"/>
        </a:p>
      </dgm:t>
    </dgm:pt>
    <dgm:pt modelId="{7DAC5784-C3B9-43B5-BE34-ECFB7B15CCB0}" type="parTrans" cxnId="{19AB19CA-B0A3-4369-9D7D-08E45EF06B4D}">
      <dgm:prSet/>
      <dgm:spPr/>
      <dgm:t>
        <a:bodyPr/>
        <a:lstStyle/>
        <a:p>
          <a:endParaRPr lang="en-US"/>
        </a:p>
      </dgm:t>
    </dgm:pt>
    <dgm:pt modelId="{84BE9058-F296-4E76-8BB0-160D27D8FCCA}" type="sibTrans" cxnId="{19AB19CA-B0A3-4369-9D7D-08E45EF06B4D}">
      <dgm:prSet/>
      <dgm:spPr/>
      <dgm:t>
        <a:bodyPr/>
        <a:lstStyle/>
        <a:p>
          <a:endParaRPr lang="en-US"/>
        </a:p>
      </dgm:t>
    </dgm:pt>
    <dgm:pt modelId="{1B869F31-7A9F-47F2-B5BF-55ABFE37CE49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Beginning </a:t>
          </a:r>
          <a:br>
            <a:rPr lang="en-US" dirty="0" smtClean="0"/>
          </a:br>
          <a:r>
            <a:rPr lang="en-US" dirty="0" smtClean="0"/>
            <a:t>February 2019</a:t>
          </a:r>
        </a:p>
      </dgm:t>
    </dgm:pt>
    <dgm:pt modelId="{66FECD84-BC8B-47BF-9EE7-C2EC54A68BEE}" type="parTrans" cxnId="{68031687-23D3-4E2E-A6C7-C748C6E1425C}">
      <dgm:prSet/>
      <dgm:spPr/>
      <dgm:t>
        <a:bodyPr/>
        <a:lstStyle/>
        <a:p>
          <a:endParaRPr lang="en-US"/>
        </a:p>
      </dgm:t>
    </dgm:pt>
    <dgm:pt modelId="{4480E7B1-D6E9-4307-B3AC-7F3EC4E0B10D}" type="sibTrans" cxnId="{68031687-23D3-4E2E-A6C7-C748C6E1425C}">
      <dgm:prSet/>
      <dgm:spPr/>
      <dgm:t>
        <a:bodyPr/>
        <a:lstStyle/>
        <a:p>
          <a:endParaRPr lang="en-US"/>
        </a:p>
      </dgm:t>
    </dgm:pt>
    <dgm:pt modelId="{122D2246-5E14-413D-9EB4-7258B5EF8B5C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Beginning </a:t>
          </a:r>
          <a:br>
            <a:rPr lang="en-US" dirty="0" smtClean="0"/>
          </a:br>
          <a:r>
            <a:rPr lang="en-US" dirty="0" smtClean="0"/>
            <a:t>May 2019</a:t>
          </a:r>
          <a:endParaRPr lang="en-US" dirty="0"/>
        </a:p>
      </dgm:t>
    </dgm:pt>
    <dgm:pt modelId="{6697E79F-454F-4222-A644-9D6076DE1A95}" type="parTrans" cxnId="{F962C716-5A98-44FE-AE89-4845A6BE4A98}">
      <dgm:prSet/>
      <dgm:spPr/>
      <dgm:t>
        <a:bodyPr/>
        <a:lstStyle/>
        <a:p>
          <a:endParaRPr lang="en-US"/>
        </a:p>
      </dgm:t>
    </dgm:pt>
    <dgm:pt modelId="{BD7E3752-B353-476E-A206-8535BF39D072}" type="sibTrans" cxnId="{F962C716-5A98-44FE-AE89-4845A6BE4A98}">
      <dgm:prSet/>
      <dgm:spPr/>
      <dgm:t>
        <a:bodyPr/>
        <a:lstStyle/>
        <a:p>
          <a:endParaRPr lang="en-US"/>
        </a:p>
      </dgm:t>
    </dgm:pt>
    <dgm:pt modelId="{6ECDF4B2-F7F7-4DAF-B6F4-A7349036570C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/>
            <a:t>Beginning August 2019</a:t>
          </a:r>
          <a:endParaRPr lang="en-US" dirty="0"/>
        </a:p>
      </dgm:t>
    </dgm:pt>
    <dgm:pt modelId="{9C17B231-FF18-4E98-8CD1-E84BD3C5D20B}" type="parTrans" cxnId="{6B88DB3B-D708-4BF4-A2E7-44E2BC8A9EC8}">
      <dgm:prSet/>
      <dgm:spPr/>
      <dgm:t>
        <a:bodyPr/>
        <a:lstStyle/>
        <a:p>
          <a:endParaRPr lang="en-US"/>
        </a:p>
      </dgm:t>
    </dgm:pt>
    <dgm:pt modelId="{EDCA15F1-CF54-45D5-9FDC-84B9604B789F}" type="sibTrans" cxnId="{6B88DB3B-D708-4BF4-A2E7-44E2BC8A9EC8}">
      <dgm:prSet/>
      <dgm:spPr/>
      <dgm:t>
        <a:bodyPr/>
        <a:lstStyle/>
        <a:p>
          <a:endParaRPr lang="en-US"/>
        </a:p>
      </dgm:t>
    </dgm:pt>
    <dgm:pt modelId="{7273C7B8-B942-4F0A-A87B-AD582DA2CB9C}" type="pres">
      <dgm:prSet presAssocID="{A7F70515-CEEC-40FB-BAA6-F9883EF55A6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E4DEA88-A4CC-4D57-9C98-4B16AC5CCC15}" type="pres">
      <dgm:prSet presAssocID="{3256B996-E7FC-45F3-A1B5-490F7EE4E18B}" presName="horFlow" presStyleCnt="0"/>
      <dgm:spPr/>
    </dgm:pt>
    <dgm:pt modelId="{03BD87DA-08DA-4F96-95F7-C9263179E708}" type="pres">
      <dgm:prSet presAssocID="{3256B996-E7FC-45F3-A1B5-490F7EE4E18B}" presName="bigChev" presStyleLbl="node1" presStyleIdx="0" presStyleCnt="4"/>
      <dgm:spPr/>
      <dgm:t>
        <a:bodyPr/>
        <a:lstStyle/>
        <a:p>
          <a:endParaRPr lang="en-US"/>
        </a:p>
      </dgm:t>
    </dgm:pt>
    <dgm:pt modelId="{2C662C24-1012-4A1D-9005-96BCF6033983}" type="pres">
      <dgm:prSet presAssocID="{A59647C3-E50E-4B1B-A5B4-BE6280536553}" presName="parTrans" presStyleCnt="0"/>
      <dgm:spPr/>
    </dgm:pt>
    <dgm:pt modelId="{F9C22FE3-0FD1-486A-A9C7-31B48C4DF6DF}" type="pres">
      <dgm:prSet presAssocID="{816DA702-D3DB-43F4-BADD-2DD33AFEAA66}" presName="node" presStyleLbl="align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8F767-0641-4020-B71E-FD9132ACCF2C}" type="pres">
      <dgm:prSet presAssocID="{3BBFAE46-6B22-4565-ABE1-740AE84D8CB5}" presName="sibTrans" presStyleCnt="0"/>
      <dgm:spPr/>
    </dgm:pt>
    <dgm:pt modelId="{DEDC90E2-A003-4E74-9938-9CD8856886D5}" type="pres">
      <dgm:prSet presAssocID="{BEF7D47C-12CD-4137-9E84-5E8930052AD4}" presName="node" presStyleLbl="align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7389E-4277-40EB-9206-E24BB7B88877}" type="pres">
      <dgm:prSet presAssocID="{A0138E00-0D3E-450A-A667-74ECEEE4D39E}" presName="sibTrans" presStyleCnt="0"/>
      <dgm:spPr/>
    </dgm:pt>
    <dgm:pt modelId="{C3D14459-1FBB-432A-B7CA-632CEEC2EE0D}" type="pres">
      <dgm:prSet presAssocID="{F208AE92-8A36-49A5-919B-D233E04376F1}" presName="node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705EE-9A85-476A-8DD1-3337A1B1DAD1}" type="pres">
      <dgm:prSet presAssocID="{3256B996-E7FC-45F3-A1B5-490F7EE4E18B}" presName="vSp" presStyleCnt="0"/>
      <dgm:spPr/>
    </dgm:pt>
    <dgm:pt modelId="{A818AB27-C799-42B4-8F44-7B67E873ABAD}" type="pres">
      <dgm:prSet presAssocID="{A65A09DA-2DFE-46FF-BD04-23230A9DDCD9}" presName="horFlow" presStyleCnt="0"/>
      <dgm:spPr/>
    </dgm:pt>
    <dgm:pt modelId="{649EC3B0-4264-4B47-AA9E-9DDC33806231}" type="pres">
      <dgm:prSet presAssocID="{A65A09DA-2DFE-46FF-BD04-23230A9DDCD9}" presName="bigChev" presStyleLbl="node1" presStyleIdx="1" presStyleCnt="4"/>
      <dgm:spPr/>
      <dgm:t>
        <a:bodyPr/>
        <a:lstStyle/>
        <a:p>
          <a:endParaRPr lang="en-US"/>
        </a:p>
      </dgm:t>
    </dgm:pt>
    <dgm:pt modelId="{8B4DD986-FB5D-467A-940E-00E76332CF6F}" type="pres">
      <dgm:prSet presAssocID="{7666D34C-2384-44B1-A0E5-3926AD0D10F4}" presName="parTrans" presStyleCnt="0"/>
      <dgm:spPr/>
    </dgm:pt>
    <dgm:pt modelId="{EBC1620B-E889-4FBA-9BF5-6BB839C63ADF}" type="pres">
      <dgm:prSet presAssocID="{D286CB1B-6543-4118-A7A2-0957EA20C6E5}" presName="node" presStyleLbl="align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C76BF-4528-4444-BEBA-A0ECFCF6F1B2}" type="pres">
      <dgm:prSet presAssocID="{6511CEA7-0D68-4D4E-A6EC-8C994C44741A}" presName="sibTrans" presStyleCnt="0"/>
      <dgm:spPr/>
    </dgm:pt>
    <dgm:pt modelId="{65B0AFE6-4511-4155-963E-806CF396CA9B}" type="pres">
      <dgm:prSet presAssocID="{F0FBA040-2B82-4E1E-9E21-F655513C9C7A}" presName="node" presStyleLbl="alignAccFollowNode1" presStyleIdx="4" presStyleCnt="12" custLinFactNeighborX="-4932" custLinFactNeighborY="2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F33A5-9F7E-4294-B55B-C21F63D1FAED}" type="pres">
      <dgm:prSet presAssocID="{9BC591B5-BE2E-4B10-BEED-D3769D30285F}" presName="sibTrans" presStyleCnt="0"/>
      <dgm:spPr/>
    </dgm:pt>
    <dgm:pt modelId="{324820FE-CFC0-4A8F-8C74-5914EEDEE18E}" type="pres">
      <dgm:prSet presAssocID="{1B869F31-7A9F-47F2-B5BF-55ABFE37CE49}" presName="node" presStyleLbl="align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0D5EF-AE28-4E25-A966-9E473BDDAFBB}" type="pres">
      <dgm:prSet presAssocID="{A65A09DA-2DFE-46FF-BD04-23230A9DDCD9}" presName="vSp" presStyleCnt="0"/>
      <dgm:spPr/>
    </dgm:pt>
    <dgm:pt modelId="{CA1CAA48-2E56-4EEA-B711-D35D88B5FC74}" type="pres">
      <dgm:prSet presAssocID="{4E9D688F-7588-4053-9EDC-B388B25A199B}" presName="horFlow" presStyleCnt="0"/>
      <dgm:spPr/>
    </dgm:pt>
    <dgm:pt modelId="{B545FF39-A087-4D8A-806A-A7FDFD40CD8B}" type="pres">
      <dgm:prSet presAssocID="{4E9D688F-7588-4053-9EDC-B388B25A199B}" presName="bigChev" presStyleLbl="node1" presStyleIdx="2" presStyleCnt="4"/>
      <dgm:spPr/>
      <dgm:t>
        <a:bodyPr/>
        <a:lstStyle/>
        <a:p>
          <a:endParaRPr lang="en-US"/>
        </a:p>
      </dgm:t>
    </dgm:pt>
    <dgm:pt modelId="{9FE43928-4BB7-4B27-8FEE-8619E13AF15B}" type="pres">
      <dgm:prSet presAssocID="{F9A4E483-A5B1-42B2-B502-74766EBB6EEC}" presName="parTrans" presStyleCnt="0"/>
      <dgm:spPr/>
    </dgm:pt>
    <dgm:pt modelId="{4C0FFECE-DB6A-45BE-A18F-0DE1B0B9DBE3}" type="pres">
      <dgm:prSet presAssocID="{7B1513A2-46E7-4257-9A65-97645FE408C8}" presName="node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C1878-D2C3-4EB3-835B-247747AB83AC}" type="pres">
      <dgm:prSet presAssocID="{7E010C1D-DA6A-4807-9921-57F4482D0376}" presName="sibTrans" presStyleCnt="0"/>
      <dgm:spPr/>
    </dgm:pt>
    <dgm:pt modelId="{8DD2CCA3-6E5A-4C6D-AED8-37D69E52041D}" type="pres">
      <dgm:prSet presAssocID="{B5F90C9E-16C7-4CA1-BA7D-7C8071368A43}" presName="node" presStyleLbl="align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57440-CF62-4E6B-8FB0-F8CDCDF01AA2}" type="pres">
      <dgm:prSet presAssocID="{0B36EA71-3076-408B-B49A-7980D8E2C962}" presName="sibTrans" presStyleCnt="0"/>
      <dgm:spPr/>
    </dgm:pt>
    <dgm:pt modelId="{32F38EC3-E98C-4402-96A7-3D5031BB2A84}" type="pres">
      <dgm:prSet presAssocID="{122D2246-5E14-413D-9EB4-7258B5EF8B5C}" presName="node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8B4A8-E9CA-459D-AAF9-CCBB6EC3DC74}" type="pres">
      <dgm:prSet presAssocID="{4E9D688F-7588-4053-9EDC-B388B25A199B}" presName="vSp" presStyleCnt="0"/>
      <dgm:spPr/>
    </dgm:pt>
    <dgm:pt modelId="{04F80025-EBA5-4C0D-A652-E5E5B7716B0E}" type="pres">
      <dgm:prSet presAssocID="{FF5E9284-3BC1-4728-B08E-379BCE0BD980}" presName="horFlow" presStyleCnt="0"/>
      <dgm:spPr/>
    </dgm:pt>
    <dgm:pt modelId="{EFDD98A6-5246-4877-8DF0-A20A9B7D1094}" type="pres">
      <dgm:prSet presAssocID="{FF5E9284-3BC1-4728-B08E-379BCE0BD980}" presName="bigChev" presStyleLbl="node1" presStyleIdx="3" presStyleCnt="4"/>
      <dgm:spPr/>
      <dgm:t>
        <a:bodyPr/>
        <a:lstStyle/>
        <a:p>
          <a:endParaRPr lang="en-US"/>
        </a:p>
      </dgm:t>
    </dgm:pt>
    <dgm:pt modelId="{06EBEDDC-7BFF-4F1B-856A-B86BC962B4CB}" type="pres">
      <dgm:prSet presAssocID="{0908F1B8-ACFC-42DB-B7F0-752E3EF546AD}" presName="parTrans" presStyleCnt="0"/>
      <dgm:spPr/>
    </dgm:pt>
    <dgm:pt modelId="{D2D5FAC9-9473-48DE-9610-714B9A85CC51}" type="pres">
      <dgm:prSet presAssocID="{C227084D-6FAE-4FC9-955D-0FEBDCC31BC0}" presName="node" presStyleLbl="align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033E2-00D5-44CD-BC99-B1E0928D2829}" type="pres">
      <dgm:prSet presAssocID="{74525E7C-FA81-47A5-AEFE-5D94666D02F5}" presName="sibTrans" presStyleCnt="0"/>
      <dgm:spPr/>
    </dgm:pt>
    <dgm:pt modelId="{2CCDFA1B-ACD7-4BF2-9E80-9F2E6422D4F3}" type="pres">
      <dgm:prSet presAssocID="{2F77C0A2-3BC7-4319-9974-1DDFCA9DFA80}" presName="node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ED331-3BBB-4A5B-AA33-A2F1D6B0F64C}" type="pres">
      <dgm:prSet presAssocID="{67FBB9ED-C25A-4AD4-B931-DAB11CD87DA4}" presName="sibTrans" presStyleCnt="0"/>
      <dgm:spPr/>
    </dgm:pt>
    <dgm:pt modelId="{B824AE83-1F31-49C4-9F40-D36C8CE9C3E2}" type="pres">
      <dgm:prSet presAssocID="{6ECDF4B2-F7F7-4DAF-B6F4-A7349036570C}" presName="node" presStyleLbl="align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E81924-E5F8-4521-BEC0-B4BDB1104987}" srcId="{FF5E9284-3BC1-4728-B08E-379BCE0BD980}" destId="{2F77C0A2-3BC7-4319-9974-1DDFCA9DFA80}" srcOrd="1" destOrd="0" parTransId="{21455559-E074-460A-96FA-82AEBB0B5090}" sibTransId="{67FBB9ED-C25A-4AD4-B931-DAB11CD87DA4}"/>
    <dgm:cxn modelId="{8CE8AF70-3E0A-4CC2-B261-5A74A16DD1D8}" srcId="{4E9D688F-7588-4053-9EDC-B388B25A199B}" destId="{7B1513A2-46E7-4257-9A65-97645FE408C8}" srcOrd="0" destOrd="0" parTransId="{F9A4E483-A5B1-42B2-B502-74766EBB6EEC}" sibTransId="{7E010C1D-DA6A-4807-9921-57F4482D0376}"/>
    <dgm:cxn modelId="{18999D17-003C-4B07-B49D-37EF47835E61}" type="presOf" srcId="{BEF7D47C-12CD-4137-9E84-5E8930052AD4}" destId="{DEDC90E2-A003-4E74-9938-9CD8856886D5}" srcOrd="0" destOrd="0" presId="urn:microsoft.com/office/officeart/2005/8/layout/lProcess3"/>
    <dgm:cxn modelId="{1A0C7684-7D45-4409-9B22-4E292A6892A2}" type="presOf" srcId="{122D2246-5E14-413D-9EB4-7258B5EF8B5C}" destId="{32F38EC3-E98C-4402-96A7-3D5031BB2A84}" srcOrd="0" destOrd="0" presId="urn:microsoft.com/office/officeart/2005/8/layout/lProcess3"/>
    <dgm:cxn modelId="{19AB19CA-B0A3-4369-9D7D-08E45EF06B4D}" srcId="{3256B996-E7FC-45F3-A1B5-490F7EE4E18B}" destId="{F208AE92-8A36-49A5-919B-D233E04376F1}" srcOrd="2" destOrd="0" parTransId="{7DAC5784-C3B9-43B5-BE34-ECFB7B15CCB0}" sibTransId="{84BE9058-F296-4E76-8BB0-160D27D8FCCA}"/>
    <dgm:cxn modelId="{68031687-23D3-4E2E-A6C7-C748C6E1425C}" srcId="{A65A09DA-2DFE-46FF-BD04-23230A9DDCD9}" destId="{1B869F31-7A9F-47F2-B5BF-55ABFE37CE49}" srcOrd="2" destOrd="0" parTransId="{66FECD84-BC8B-47BF-9EE7-C2EC54A68BEE}" sibTransId="{4480E7B1-D6E9-4307-B3AC-7F3EC4E0B10D}"/>
    <dgm:cxn modelId="{7FDE673E-A2F9-462C-B754-434BD00DF35B}" srcId="{A65A09DA-2DFE-46FF-BD04-23230A9DDCD9}" destId="{D286CB1B-6543-4118-A7A2-0957EA20C6E5}" srcOrd="0" destOrd="0" parTransId="{7666D34C-2384-44B1-A0E5-3926AD0D10F4}" sibTransId="{6511CEA7-0D68-4D4E-A6EC-8C994C44741A}"/>
    <dgm:cxn modelId="{4F64F20A-D2FA-42B3-B150-A29399F70225}" type="presOf" srcId="{7B1513A2-46E7-4257-9A65-97645FE408C8}" destId="{4C0FFECE-DB6A-45BE-A18F-0DE1B0B9DBE3}" srcOrd="0" destOrd="0" presId="urn:microsoft.com/office/officeart/2005/8/layout/lProcess3"/>
    <dgm:cxn modelId="{72828BA8-FD41-458D-A599-5F00776AECA2}" srcId="{4E9D688F-7588-4053-9EDC-B388B25A199B}" destId="{B5F90C9E-16C7-4CA1-BA7D-7C8071368A43}" srcOrd="1" destOrd="0" parTransId="{E91053E9-50A3-420B-A0F6-0AD7B3943515}" sibTransId="{0B36EA71-3076-408B-B49A-7980D8E2C962}"/>
    <dgm:cxn modelId="{D03167A0-D010-4759-924D-672F74AD6BC7}" srcId="{FF5E9284-3BC1-4728-B08E-379BCE0BD980}" destId="{C227084D-6FAE-4FC9-955D-0FEBDCC31BC0}" srcOrd="0" destOrd="0" parTransId="{0908F1B8-ACFC-42DB-B7F0-752E3EF546AD}" sibTransId="{74525E7C-FA81-47A5-AEFE-5D94666D02F5}"/>
    <dgm:cxn modelId="{F962C716-5A98-44FE-AE89-4845A6BE4A98}" srcId="{4E9D688F-7588-4053-9EDC-B388B25A199B}" destId="{122D2246-5E14-413D-9EB4-7258B5EF8B5C}" srcOrd="2" destOrd="0" parTransId="{6697E79F-454F-4222-A644-9D6076DE1A95}" sibTransId="{BD7E3752-B353-476E-A206-8535BF39D072}"/>
    <dgm:cxn modelId="{5E832FAB-40C1-47FC-BAAD-CC2223398618}" type="presOf" srcId="{4E9D688F-7588-4053-9EDC-B388B25A199B}" destId="{B545FF39-A087-4D8A-806A-A7FDFD40CD8B}" srcOrd="0" destOrd="0" presId="urn:microsoft.com/office/officeart/2005/8/layout/lProcess3"/>
    <dgm:cxn modelId="{E0EEBE6C-67F6-4B2A-8611-AA495051BDD6}" type="presOf" srcId="{B5F90C9E-16C7-4CA1-BA7D-7C8071368A43}" destId="{8DD2CCA3-6E5A-4C6D-AED8-37D69E52041D}" srcOrd="0" destOrd="0" presId="urn:microsoft.com/office/officeart/2005/8/layout/lProcess3"/>
    <dgm:cxn modelId="{2205742F-AE81-4EA9-A093-4374C09911FD}" type="presOf" srcId="{3256B996-E7FC-45F3-A1B5-490F7EE4E18B}" destId="{03BD87DA-08DA-4F96-95F7-C9263179E708}" srcOrd="0" destOrd="0" presId="urn:microsoft.com/office/officeart/2005/8/layout/lProcess3"/>
    <dgm:cxn modelId="{6742F47E-33FC-4FFF-86B4-BCF3F270999A}" type="presOf" srcId="{F0FBA040-2B82-4E1E-9E21-F655513C9C7A}" destId="{65B0AFE6-4511-4155-963E-806CF396CA9B}" srcOrd="0" destOrd="0" presId="urn:microsoft.com/office/officeart/2005/8/layout/lProcess3"/>
    <dgm:cxn modelId="{4D6C7523-82BD-4E7F-BE61-6C6FF4E8AF7A}" type="presOf" srcId="{F208AE92-8A36-49A5-919B-D233E04376F1}" destId="{C3D14459-1FBB-432A-B7CA-632CEEC2EE0D}" srcOrd="0" destOrd="0" presId="urn:microsoft.com/office/officeart/2005/8/layout/lProcess3"/>
    <dgm:cxn modelId="{197CFA58-F438-4148-B238-25B22F3D7A8C}" srcId="{A7F70515-CEEC-40FB-BAA6-F9883EF55A6B}" destId="{3256B996-E7FC-45F3-A1B5-490F7EE4E18B}" srcOrd="0" destOrd="0" parTransId="{6E4C4143-6335-4083-9ED8-9EB5FC2C4C0B}" sibTransId="{C408112D-EA67-4BD5-96DF-5A8278627A99}"/>
    <dgm:cxn modelId="{36D455CD-C75A-4A58-BF03-272C81E6EFDA}" type="presOf" srcId="{2F77C0A2-3BC7-4319-9974-1DDFCA9DFA80}" destId="{2CCDFA1B-ACD7-4BF2-9E80-9F2E6422D4F3}" srcOrd="0" destOrd="0" presId="urn:microsoft.com/office/officeart/2005/8/layout/lProcess3"/>
    <dgm:cxn modelId="{AEA30B9A-B73B-4159-BAE2-56AADE5B1D3A}" type="presOf" srcId="{816DA702-D3DB-43F4-BADD-2DD33AFEAA66}" destId="{F9C22FE3-0FD1-486A-A9C7-31B48C4DF6DF}" srcOrd="0" destOrd="0" presId="urn:microsoft.com/office/officeart/2005/8/layout/lProcess3"/>
    <dgm:cxn modelId="{1767841C-865B-4AF2-96D0-5022774B8697}" srcId="{A65A09DA-2DFE-46FF-BD04-23230A9DDCD9}" destId="{F0FBA040-2B82-4E1E-9E21-F655513C9C7A}" srcOrd="1" destOrd="0" parTransId="{2696467F-C5E7-4BA6-A270-E920958F0CA7}" sibTransId="{9BC591B5-BE2E-4B10-BEED-D3769D30285F}"/>
    <dgm:cxn modelId="{85287826-81EA-4D66-A78F-D1BFBEE7FD98}" type="presOf" srcId="{6ECDF4B2-F7F7-4DAF-B6F4-A7349036570C}" destId="{B824AE83-1F31-49C4-9F40-D36C8CE9C3E2}" srcOrd="0" destOrd="0" presId="urn:microsoft.com/office/officeart/2005/8/layout/lProcess3"/>
    <dgm:cxn modelId="{329B09E9-3B21-4E35-97EC-CAB0B11DFBB8}" type="presOf" srcId="{A65A09DA-2DFE-46FF-BD04-23230A9DDCD9}" destId="{649EC3B0-4264-4B47-AA9E-9DDC33806231}" srcOrd="0" destOrd="0" presId="urn:microsoft.com/office/officeart/2005/8/layout/lProcess3"/>
    <dgm:cxn modelId="{6B88DB3B-D708-4BF4-A2E7-44E2BC8A9EC8}" srcId="{FF5E9284-3BC1-4728-B08E-379BCE0BD980}" destId="{6ECDF4B2-F7F7-4DAF-B6F4-A7349036570C}" srcOrd="2" destOrd="0" parTransId="{9C17B231-FF18-4E98-8CD1-E84BD3C5D20B}" sibTransId="{EDCA15F1-CF54-45D5-9FDC-84B9604B789F}"/>
    <dgm:cxn modelId="{95A9E3E6-6AA1-4E70-A370-614465A8F5CD}" type="presOf" srcId="{1B869F31-7A9F-47F2-B5BF-55ABFE37CE49}" destId="{324820FE-CFC0-4A8F-8C74-5914EEDEE18E}" srcOrd="0" destOrd="0" presId="urn:microsoft.com/office/officeart/2005/8/layout/lProcess3"/>
    <dgm:cxn modelId="{225EB0CD-4191-495A-A194-AF378D52E54B}" srcId="{A7F70515-CEEC-40FB-BAA6-F9883EF55A6B}" destId="{4E9D688F-7588-4053-9EDC-B388B25A199B}" srcOrd="2" destOrd="0" parTransId="{1C2E200D-842D-4DAE-B787-6656304BAFF6}" sibTransId="{BEBC67EE-606D-4EB7-8E13-C55AC50CC1E4}"/>
    <dgm:cxn modelId="{731CC8F6-858C-4D9B-AFF6-63C61F28FA8F}" srcId="{A7F70515-CEEC-40FB-BAA6-F9883EF55A6B}" destId="{FF5E9284-3BC1-4728-B08E-379BCE0BD980}" srcOrd="3" destOrd="0" parTransId="{6C422742-45CE-4AE4-8357-4FCBCD9C2994}" sibTransId="{EBD5560C-8E00-43C7-852A-2F3BA9D4F8D0}"/>
    <dgm:cxn modelId="{AF05D702-AE9E-48A7-98E4-0F8CB845F19C}" srcId="{3256B996-E7FC-45F3-A1B5-490F7EE4E18B}" destId="{BEF7D47C-12CD-4137-9E84-5E8930052AD4}" srcOrd="1" destOrd="0" parTransId="{9C7ACADE-DDD3-48F5-8C5A-8F9C49D34CBC}" sibTransId="{A0138E00-0D3E-450A-A667-74ECEEE4D39E}"/>
    <dgm:cxn modelId="{10C50D96-5510-4CF2-B840-0DF415DD1209}" type="presOf" srcId="{FF5E9284-3BC1-4728-B08E-379BCE0BD980}" destId="{EFDD98A6-5246-4877-8DF0-A20A9B7D1094}" srcOrd="0" destOrd="0" presId="urn:microsoft.com/office/officeart/2005/8/layout/lProcess3"/>
    <dgm:cxn modelId="{05597683-5ED5-4BFD-AED4-218A2C04CC9D}" type="presOf" srcId="{D286CB1B-6543-4118-A7A2-0957EA20C6E5}" destId="{EBC1620B-E889-4FBA-9BF5-6BB839C63ADF}" srcOrd="0" destOrd="0" presId="urn:microsoft.com/office/officeart/2005/8/layout/lProcess3"/>
    <dgm:cxn modelId="{9D235AD2-7B7E-4D15-896F-629B908BE58B}" srcId="{3256B996-E7FC-45F3-A1B5-490F7EE4E18B}" destId="{816DA702-D3DB-43F4-BADD-2DD33AFEAA66}" srcOrd="0" destOrd="0" parTransId="{A59647C3-E50E-4B1B-A5B4-BE6280536553}" sibTransId="{3BBFAE46-6B22-4565-ABE1-740AE84D8CB5}"/>
    <dgm:cxn modelId="{647CD851-ECC0-42B9-95ED-4D959210F9FA}" srcId="{A7F70515-CEEC-40FB-BAA6-F9883EF55A6B}" destId="{A65A09DA-2DFE-46FF-BD04-23230A9DDCD9}" srcOrd="1" destOrd="0" parTransId="{E778C688-F772-444E-B880-D752BF883B23}" sibTransId="{AF42198A-8619-4D4C-B1A4-05092B6F66E0}"/>
    <dgm:cxn modelId="{83A8A2C5-458E-42D6-9924-D6EF49FB2EFC}" type="presOf" srcId="{A7F70515-CEEC-40FB-BAA6-F9883EF55A6B}" destId="{7273C7B8-B942-4F0A-A87B-AD582DA2CB9C}" srcOrd="0" destOrd="0" presId="urn:microsoft.com/office/officeart/2005/8/layout/lProcess3"/>
    <dgm:cxn modelId="{FB691F3A-C6B7-47C9-8688-F0BE9850FD3D}" type="presOf" srcId="{C227084D-6FAE-4FC9-955D-0FEBDCC31BC0}" destId="{D2D5FAC9-9473-48DE-9610-714B9A85CC51}" srcOrd="0" destOrd="0" presId="urn:microsoft.com/office/officeart/2005/8/layout/lProcess3"/>
    <dgm:cxn modelId="{B697B8B8-9481-432C-8735-EB402D255951}" type="presParOf" srcId="{7273C7B8-B942-4F0A-A87B-AD582DA2CB9C}" destId="{5E4DEA88-A4CC-4D57-9C98-4B16AC5CCC15}" srcOrd="0" destOrd="0" presId="urn:microsoft.com/office/officeart/2005/8/layout/lProcess3"/>
    <dgm:cxn modelId="{0AEDFE59-A701-4111-8D06-2FCCA409676C}" type="presParOf" srcId="{5E4DEA88-A4CC-4D57-9C98-4B16AC5CCC15}" destId="{03BD87DA-08DA-4F96-95F7-C9263179E708}" srcOrd="0" destOrd="0" presId="urn:microsoft.com/office/officeart/2005/8/layout/lProcess3"/>
    <dgm:cxn modelId="{992E17E8-ADAA-442B-BA3B-66860DA9C3DC}" type="presParOf" srcId="{5E4DEA88-A4CC-4D57-9C98-4B16AC5CCC15}" destId="{2C662C24-1012-4A1D-9005-96BCF6033983}" srcOrd="1" destOrd="0" presId="urn:microsoft.com/office/officeart/2005/8/layout/lProcess3"/>
    <dgm:cxn modelId="{94BFACE1-28FE-4F52-AE8D-F64D39573B5F}" type="presParOf" srcId="{5E4DEA88-A4CC-4D57-9C98-4B16AC5CCC15}" destId="{F9C22FE3-0FD1-486A-A9C7-31B48C4DF6DF}" srcOrd="2" destOrd="0" presId="urn:microsoft.com/office/officeart/2005/8/layout/lProcess3"/>
    <dgm:cxn modelId="{AF12AD62-36F2-48F1-8730-E6D53FE6054B}" type="presParOf" srcId="{5E4DEA88-A4CC-4D57-9C98-4B16AC5CCC15}" destId="{CF38F767-0641-4020-B71E-FD9132ACCF2C}" srcOrd="3" destOrd="0" presId="urn:microsoft.com/office/officeart/2005/8/layout/lProcess3"/>
    <dgm:cxn modelId="{21358B8D-7144-4C71-9F33-B982276CFCDF}" type="presParOf" srcId="{5E4DEA88-A4CC-4D57-9C98-4B16AC5CCC15}" destId="{DEDC90E2-A003-4E74-9938-9CD8856886D5}" srcOrd="4" destOrd="0" presId="urn:microsoft.com/office/officeart/2005/8/layout/lProcess3"/>
    <dgm:cxn modelId="{8D78BFA8-C08B-4972-B450-B7A79A406911}" type="presParOf" srcId="{5E4DEA88-A4CC-4D57-9C98-4B16AC5CCC15}" destId="{5AA7389E-4277-40EB-9206-E24BB7B88877}" srcOrd="5" destOrd="0" presId="urn:microsoft.com/office/officeart/2005/8/layout/lProcess3"/>
    <dgm:cxn modelId="{1D12466E-6D49-432E-A0CB-4F8D06F6ACE9}" type="presParOf" srcId="{5E4DEA88-A4CC-4D57-9C98-4B16AC5CCC15}" destId="{C3D14459-1FBB-432A-B7CA-632CEEC2EE0D}" srcOrd="6" destOrd="0" presId="urn:microsoft.com/office/officeart/2005/8/layout/lProcess3"/>
    <dgm:cxn modelId="{A2F63292-D081-4772-92EF-8688C3A39377}" type="presParOf" srcId="{7273C7B8-B942-4F0A-A87B-AD582DA2CB9C}" destId="{B70705EE-9A85-476A-8DD1-3337A1B1DAD1}" srcOrd="1" destOrd="0" presId="urn:microsoft.com/office/officeart/2005/8/layout/lProcess3"/>
    <dgm:cxn modelId="{81EC9163-24FC-4D05-AE1B-493F45F5C98E}" type="presParOf" srcId="{7273C7B8-B942-4F0A-A87B-AD582DA2CB9C}" destId="{A818AB27-C799-42B4-8F44-7B67E873ABAD}" srcOrd="2" destOrd="0" presId="urn:microsoft.com/office/officeart/2005/8/layout/lProcess3"/>
    <dgm:cxn modelId="{B61D7DE9-87AE-4C62-85BB-E64E3BE9B771}" type="presParOf" srcId="{A818AB27-C799-42B4-8F44-7B67E873ABAD}" destId="{649EC3B0-4264-4B47-AA9E-9DDC33806231}" srcOrd="0" destOrd="0" presId="urn:microsoft.com/office/officeart/2005/8/layout/lProcess3"/>
    <dgm:cxn modelId="{71F84C7D-CBF9-40B0-868C-F2A3691249E0}" type="presParOf" srcId="{A818AB27-C799-42B4-8F44-7B67E873ABAD}" destId="{8B4DD986-FB5D-467A-940E-00E76332CF6F}" srcOrd="1" destOrd="0" presId="urn:microsoft.com/office/officeart/2005/8/layout/lProcess3"/>
    <dgm:cxn modelId="{D90AFA39-7A74-4BF5-B368-FA3E095CAD61}" type="presParOf" srcId="{A818AB27-C799-42B4-8F44-7B67E873ABAD}" destId="{EBC1620B-E889-4FBA-9BF5-6BB839C63ADF}" srcOrd="2" destOrd="0" presId="urn:microsoft.com/office/officeart/2005/8/layout/lProcess3"/>
    <dgm:cxn modelId="{EC4538BA-87B2-4801-BD67-078EE3ED239A}" type="presParOf" srcId="{A818AB27-C799-42B4-8F44-7B67E873ABAD}" destId="{440C76BF-4528-4444-BEBA-A0ECFCF6F1B2}" srcOrd="3" destOrd="0" presId="urn:microsoft.com/office/officeart/2005/8/layout/lProcess3"/>
    <dgm:cxn modelId="{4F8BA448-6504-4DB4-9E94-499C6C1C0941}" type="presParOf" srcId="{A818AB27-C799-42B4-8F44-7B67E873ABAD}" destId="{65B0AFE6-4511-4155-963E-806CF396CA9B}" srcOrd="4" destOrd="0" presId="urn:microsoft.com/office/officeart/2005/8/layout/lProcess3"/>
    <dgm:cxn modelId="{0EBDB1F6-95AB-4D30-8E05-092997F31016}" type="presParOf" srcId="{A818AB27-C799-42B4-8F44-7B67E873ABAD}" destId="{2C9F33A5-9F7E-4294-B55B-C21F63D1FAED}" srcOrd="5" destOrd="0" presId="urn:microsoft.com/office/officeart/2005/8/layout/lProcess3"/>
    <dgm:cxn modelId="{A9480DF4-4B76-41FE-A058-0E9EEF19ACCC}" type="presParOf" srcId="{A818AB27-C799-42B4-8F44-7B67E873ABAD}" destId="{324820FE-CFC0-4A8F-8C74-5914EEDEE18E}" srcOrd="6" destOrd="0" presId="urn:microsoft.com/office/officeart/2005/8/layout/lProcess3"/>
    <dgm:cxn modelId="{28E6E8C1-6134-434B-8879-045AAC3D0BDF}" type="presParOf" srcId="{7273C7B8-B942-4F0A-A87B-AD582DA2CB9C}" destId="{1050D5EF-AE28-4E25-A966-9E473BDDAFBB}" srcOrd="3" destOrd="0" presId="urn:microsoft.com/office/officeart/2005/8/layout/lProcess3"/>
    <dgm:cxn modelId="{58AEF138-A067-452D-930D-CD0B8DDBD6B9}" type="presParOf" srcId="{7273C7B8-B942-4F0A-A87B-AD582DA2CB9C}" destId="{CA1CAA48-2E56-4EEA-B711-D35D88B5FC74}" srcOrd="4" destOrd="0" presId="urn:microsoft.com/office/officeart/2005/8/layout/lProcess3"/>
    <dgm:cxn modelId="{47DBBD5C-6E67-4101-8EC3-DA246AC2D646}" type="presParOf" srcId="{CA1CAA48-2E56-4EEA-B711-D35D88B5FC74}" destId="{B545FF39-A087-4D8A-806A-A7FDFD40CD8B}" srcOrd="0" destOrd="0" presId="urn:microsoft.com/office/officeart/2005/8/layout/lProcess3"/>
    <dgm:cxn modelId="{5C04B690-83E5-45B4-87B3-E544E0FB75B0}" type="presParOf" srcId="{CA1CAA48-2E56-4EEA-B711-D35D88B5FC74}" destId="{9FE43928-4BB7-4B27-8FEE-8619E13AF15B}" srcOrd="1" destOrd="0" presId="urn:microsoft.com/office/officeart/2005/8/layout/lProcess3"/>
    <dgm:cxn modelId="{D63E4290-B901-4353-B97B-C264B0518773}" type="presParOf" srcId="{CA1CAA48-2E56-4EEA-B711-D35D88B5FC74}" destId="{4C0FFECE-DB6A-45BE-A18F-0DE1B0B9DBE3}" srcOrd="2" destOrd="0" presId="urn:microsoft.com/office/officeart/2005/8/layout/lProcess3"/>
    <dgm:cxn modelId="{BDDE5D09-308F-4372-8A7D-54EB4511E16C}" type="presParOf" srcId="{CA1CAA48-2E56-4EEA-B711-D35D88B5FC74}" destId="{4E6C1878-D2C3-4EB3-835B-247747AB83AC}" srcOrd="3" destOrd="0" presId="urn:microsoft.com/office/officeart/2005/8/layout/lProcess3"/>
    <dgm:cxn modelId="{4D99BCA9-54E7-4BDD-B294-5FD91DBF70B8}" type="presParOf" srcId="{CA1CAA48-2E56-4EEA-B711-D35D88B5FC74}" destId="{8DD2CCA3-6E5A-4C6D-AED8-37D69E52041D}" srcOrd="4" destOrd="0" presId="urn:microsoft.com/office/officeart/2005/8/layout/lProcess3"/>
    <dgm:cxn modelId="{06E0180A-FAFE-4553-8B59-9ACD68FED960}" type="presParOf" srcId="{CA1CAA48-2E56-4EEA-B711-D35D88B5FC74}" destId="{3E757440-CF62-4E6B-8FB0-F8CDCDF01AA2}" srcOrd="5" destOrd="0" presId="urn:microsoft.com/office/officeart/2005/8/layout/lProcess3"/>
    <dgm:cxn modelId="{6BE08DA2-9B7C-41F6-9757-A2305D4E3075}" type="presParOf" srcId="{CA1CAA48-2E56-4EEA-B711-D35D88B5FC74}" destId="{32F38EC3-E98C-4402-96A7-3D5031BB2A84}" srcOrd="6" destOrd="0" presId="urn:microsoft.com/office/officeart/2005/8/layout/lProcess3"/>
    <dgm:cxn modelId="{6648E58E-1980-4EBD-AB7D-52CE0D9D8E35}" type="presParOf" srcId="{7273C7B8-B942-4F0A-A87B-AD582DA2CB9C}" destId="{6808B4A8-E9CA-459D-AAF9-CCBB6EC3DC74}" srcOrd="5" destOrd="0" presId="urn:microsoft.com/office/officeart/2005/8/layout/lProcess3"/>
    <dgm:cxn modelId="{3BA7B979-B7A0-446B-AE05-69D1A7580BDF}" type="presParOf" srcId="{7273C7B8-B942-4F0A-A87B-AD582DA2CB9C}" destId="{04F80025-EBA5-4C0D-A652-E5E5B7716B0E}" srcOrd="6" destOrd="0" presId="urn:microsoft.com/office/officeart/2005/8/layout/lProcess3"/>
    <dgm:cxn modelId="{9D054BB2-0050-464E-9B4E-9102DFA8B69B}" type="presParOf" srcId="{04F80025-EBA5-4C0D-A652-E5E5B7716B0E}" destId="{EFDD98A6-5246-4877-8DF0-A20A9B7D1094}" srcOrd="0" destOrd="0" presId="urn:microsoft.com/office/officeart/2005/8/layout/lProcess3"/>
    <dgm:cxn modelId="{0DF05677-48A6-46EF-96EA-77ED98205BE3}" type="presParOf" srcId="{04F80025-EBA5-4C0D-A652-E5E5B7716B0E}" destId="{06EBEDDC-7BFF-4F1B-856A-B86BC962B4CB}" srcOrd="1" destOrd="0" presId="urn:microsoft.com/office/officeart/2005/8/layout/lProcess3"/>
    <dgm:cxn modelId="{0EE56B91-45C1-45BF-A94E-DD811B5A0EB5}" type="presParOf" srcId="{04F80025-EBA5-4C0D-A652-E5E5B7716B0E}" destId="{D2D5FAC9-9473-48DE-9610-714B9A85CC51}" srcOrd="2" destOrd="0" presId="urn:microsoft.com/office/officeart/2005/8/layout/lProcess3"/>
    <dgm:cxn modelId="{DDE0C426-8F7A-469D-9913-1CD986E6BEDE}" type="presParOf" srcId="{04F80025-EBA5-4C0D-A652-E5E5B7716B0E}" destId="{810033E2-00D5-44CD-BC99-B1E0928D2829}" srcOrd="3" destOrd="0" presId="urn:microsoft.com/office/officeart/2005/8/layout/lProcess3"/>
    <dgm:cxn modelId="{C8745FB9-225F-4489-B807-4215C03C2216}" type="presParOf" srcId="{04F80025-EBA5-4C0D-A652-E5E5B7716B0E}" destId="{2CCDFA1B-ACD7-4BF2-9E80-9F2E6422D4F3}" srcOrd="4" destOrd="0" presId="urn:microsoft.com/office/officeart/2005/8/layout/lProcess3"/>
    <dgm:cxn modelId="{00F13B95-8FB6-4CC3-83A5-3A2643E05672}" type="presParOf" srcId="{04F80025-EBA5-4C0D-A652-E5E5B7716B0E}" destId="{47DED331-3BBB-4A5B-AA33-A2F1D6B0F64C}" srcOrd="5" destOrd="0" presId="urn:microsoft.com/office/officeart/2005/8/layout/lProcess3"/>
    <dgm:cxn modelId="{43990844-997D-4FD8-B366-A0303684BB73}" type="presParOf" srcId="{04F80025-EBA5-4C0D-A652-E5E5B7716B0E}" destId="{B824AE83-1F31-49C4-9F40-D36C8CE9C3E2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F70515-CEEC-40FB-BAA6-F9883EF55A6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6B996-E7FC-45F3-A1B5-490F7EE4E18B}">
      <dgm:prSet phldrT="[Text]"/>
      <dgm:spPr/>
      <dgm:t>
        <a:bodyPr/>
        <a:lstStyle/>
        <a:p>
          <a:r>
            <a:rPr lang="en-US" dirty="0" smtClean="0"/>
            <a:t>Phase I</a:t>
          </a:r>
          <a:endParaRPr lang="en-US" dirty="0"/>
        </a:p>
      </dgm:t>
    </dgm:pt>
    <dgm:pt modelId="{6E4C4143-6335-4083-9ED8-9EB5FC2C4C0B}" type="parTrans" cxnId="{197CFA58-F438-4148-B238-25B22F3D7A8C}">
      <dgm:prSet/>
      <dgm:spPr/>
      <dgm:t>
        <a:bodyPr/>
        <a:lstStyle/>
        <a:p>
          <a:endParaRPr lang="en-US"/>
        </a:p>
      </dgm:t>
    </dgm:pt>
    <dgm:pt modelId="{C408112D-EA67-4BD5-96DF-5A8278627A99}" type="sibTrans" cxnId="{197CFA58-F438-4148-B238-25B22F3D7A8C}">
      <dgm:prSet/>
      <dgm:spPr/>
      <dgm:t>
        <a:bodyPr/>
        <a:lstStyle/>
        <a:p>
          <a:endParaRPr lang="en-US"/>
        </a:p>
      </dgm:t>
    </dgm:pt>
    <dgm:pt modelId="{816DA702-D3DB-43F4-BADD-2DD33AFEAA66}">
      <dgm:prSet phldrT="[Text]"/>
      <dgm:spPr/>
      <dgm:t>
        <a:bodyPr/>
        <a:lstStyle/>
        <a:p>
          <a:r>
            <a:rPr lang="en-US" dirty="0" smtClean="0"/>
            <a:t>Voicing Concerns Without Fear</a:t>
          </a:r>
          <a:endParaRPr lang="en-US" dirty="0"/>
        </a:p>
      </dgm:t>
    </dgm:pt>
    <dgm:pt modelId="{A59647C3-E50E-4B1B-A5B4-BE6280536553}" type="parTrans" cxnId="{9D235AD2-7B7E-4D15-896F-629B908BE58B}">
      <dgm:prSet/>
      <dgm:spPr/>
      <dgm:t>
        <a:bodyPr/>
        <a:lstStyle/>
        <a:p>
          <a:endParaRPr lang="en-US"/>
        </a:p>
      </dgm:t>
    </dgm:pt>
    <dgm:pt modelId="{3BBFAE46-6B22-4565-ABE1-740AE84D8CB5}" type="sibTrans" cxnId="{9D235AD2-7B7E-4D15-896F-629B908BE58B}">
      <dgm:prSet/>
      <dgm:spPr/>
      <dgm:t>
        <a:bodyPr/>
        <a:lstStyle/>
        <a:p>
          <a:endParaRPr lang="en-US"/>
        </a:p>
      </dgm:t>
    </dgm:pt>
    <dgm:pt modelId="{BEF7D47C-12CD-4137-9E84-5E8930052AD4}">
      <dgm:prSet phldrT="[Text]"/>
      <dgm:spPr/>
      <dgm:t>
        <a:bodyPr/>
        <a:lstStyle/>
        <a:p>
          <a:r>
            <a:rPr lang="en-US" dirty="0" smtClean="0"/>
            <a:t>February 2020 – March 2020</a:t>
          </a:r>
          <a:endParaRPr lang="en-US" dirty="0"/>
        </a:p>
      </dgm:t>
    </dgm:pt>
    <dgm:pt modelId="{9C7ACADE-DDD3-48F5-8C5A-8F9C49D34CBC}" type="parTrans" cxnId="{AF05D702-AE9E-48A7-98E4-0F8CB845F19C}">
      <dgm:prSet/>
      <dgm:spPr/>
      <dgm:t>
        <a:bodyPr/>
        <a:lstStyle/>
        <a:p>
          <a:endParaRPr lang="en-US"/>
        </a:p>
      </dgm:t>
    </dgm:pt>
    <dgm:pt modelId="{A0138E00-0D3E-450A-A667-74ECEEE4D39E}" type="sibTrans" cxnId="{AF05D702-AE9E-48A7-98E4-0F8CB845F19C}">
      <dgm:prSet/>
      <dgm:spPr/>
      <dgm:t>
        <a:bodyPr/>
        <a:lstStyle/>
        <a:p>
          <a:endParaRPr lang="en-US"/>
        </a:p>
      </dgm:t>
    </dgm:pt>
    <dgm:pt modelId="{A65A09DA-2DFE-46FF-BD04-23230A9DDCD9}">
      <dgm:prSet phldrT="[Text]"/>
      <dgm:spPr/>
      <dgm:t>
        <a:bodyPr/>
        <a:lstStyle/>
        <a:p>
          <a:r>
            <a:rPr lang="en-US" dirty="0" smtClean="0"/>
            <a:t>Phase 2</a:t>
          </a:r>
          <a:endParaRPr lang="en-US" dirty="0"/>
        </a:p>
      </dgm:t>
    </dgm:pt>
    <dgm:pt modelId="{E778C688-F772-444E-B880-D752BF883B23}" type="parTrans" cxnId="{647CD851-ECC0-42B9-95ED-4D959210F9FA}">
      <dgm:prSet/>
      <dgm:spPr/>
      <dgm:t>
        <a:bodyPr/>
        <a:lstStyle/>
        <a:p>
          <a:endParaRPr lang="en-US"/>
        </a:p>
      </dgm:t>
    </dgm:pt>
    <dgm:pt modelId="{AF42198A-8619-4D4C-B1A4-05092B6F66E0}" type="sibTrans" cxnId="{647CD851-ECC0-42B9-95ED-4D959210F9FA}">
      <dgm:prSet/>
      <dgm:spPr/>
      <dgm:t>
        <a:bodyPr/>
        <a:lstStyle/>
        <a:p>
          <a:endParaRPr lang="en-US"/>
        </a:p>
      </dgm:t>
    </dgm:pt>
    <dgm:pt modelId="{D286CB1B-6543-4118-A7A2-0957EA20C6E5}">
      <dgm:prSet phldrT="[Text]"/>
      <dgm:spPr/>
      <dgm:t>
        <a:bodyPr/>
        <a:lstStyle/>
        <a:p>
          <a:r>
            <a:rPr lang="en-US" dirty="0" smtClean="0"/>
            <a:t>Process</a:t>
          </a:r>
          <a:br>
            <a:rPr lang="en-US" dirty="0" smtClean="0"/>
          </a:br>
          <a:r>
            <a:rPr lang="en-US" dirty="0" smtClean="0"/>
            <a:t>Improvement</a:t>
          </a:r>
        </a:p>
      </dgm:t>
    </dgm:pt>
    <dgm:pt modelId="{7666D34C-2384-44B1-A0E5-3926AD0D10F4}" type="parTrans" cxnId="{7FDE673E-A2F9-462C-B754-434BD00DF35B}">
      <dgm:prSet/>
      <dgm:spPr/>
      <dgm:t>
        <a:bodyPr/>
        <a:lstStyle/>
        <a:p>
          <a:endParaRPr lang="en-US"/>
        </a:p>
      </dgm:t>
    </dgm:pt>
    <dgm:pt modelId="{6511CEA7-0D68-4D4E-A6EC-8C994C44741A}" type="sibTrans" cxnId="{7FDE673E-A2F9-462C-B754-434BD00DF35B}">
      <dgm:prSet/>
      <dgm:spPr/>
      <dgm:t>
        <a:bodyPr/>
        <a:lstStyle/>
        <a:p>
          <a:endParaRPr lang="en-US"/>
        </a:p>
      </dgm:t>
    </dgm:pt>
    <dgm:pt modelId="{F0FBA040-2B82-4E1E-9E21-F655513C9C7A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June 2020 </a:t>
          </a:r>
          <a:br>
            <a:rPr lang="en-US" dirty="0" smtClean="0"/>
          </a:br>
          <a:r>
            <a:rPr lang="en-US" dirty="0" smtClean="0"/>
            <a:t>– July 2020</a:t>
          </a:r>
          <a:endParaRPr lang="en-US" dirty="0"/>
        </a:p>
      </dgm:t>
    </dgm:pt>
    <dgm:pt modelId="{2696467F-C5E7-4BA6-A270-E920958F0CA7}" type="parTrans" cxnId="{1767841C-865B-4AF2-96D0-5022774B8697}">
      <dgm:prSet/>
      <dgm:spPr/>
      <dgm:t>
        <a:bodyPr/>
        <a:lstStyle/>
        <a:p>
          <a:endParaRPr lang="en-US"/>
        </a:p>
      </dgm:t>
    </dgm:pt>
    <dgm:pt modelId="{9BC591B5-BE2E-4B10-BEED-D3769D30285F}" type="sibTrans" cxnId="{1767841C-865B-4AF2-96D0-5022774B8697}">
      <dgm:prSet/>
      <dgm:spPr/>
      <dgm:t>
        <a:bodyPr/>
        <a:lstStyle/>
        <a:p>
          <a:endParaRPr lang="en-US"/>
        </a:p>
      </dgm:t>
    </dgm:pt>
    <dgm:pt modelId="{4E9D688F-7588-4053-9EDC-B388B25A199B}">
      <dgm:prSet phldrT="[Text]"/>
      <dgm:spPr/>
      <dgm:t>
        <a:bodyPr/>
        <a:lstStyle/>
        <a:p>
          <a:r>
            <a:rPr lang="en-US" dirty="0" smtClean="0"/>
            <a:t>Phase 3</a:t>
          </a:r>
          <a:endParaRPr lang="en-US" dirty="0"/>
        </a:p>
      </dgm:t>
    </dgm:pt>
    <dgm:pt modelId="{1C2E200D-842D-4DAE-B787-6656304BAFF6}" type="parTrans" cxnId="{225EB0CD-4191-495A-A194-AF378D52E54B}">
      <dgm:prSet/>
      <dgm:spPr/>
      <dgm:t>
        <a:bodyPr/>
        <a:lstStyle/>
        <a:p>
          <a:endParaRPr lang="en-US"/>
        </a:p>
      </dgm:t>
    </dgm:pt>
    <dgm:pt modelId="{BEBC67EE-606D-4EB7-8E13-C55AC50CC1E4}" type="sibTrans" cxnId="{225EB0CD-4191-495A-A194-AF378D52E54B}">
      <dgm:prSet/>
      <dgm:spPr/>
      <dgm:t>
        <a:bodyPr/>
        <a:lstStyle/>
        <a:p>
          <a:endParaRPr lang="en-US"/>
        </a:p>
      </dgm:t>
    </dgm:pt>
    <dgm:pt modelId="{7B1513A2-46E7-4257-9A65-97645FE408C8}">
      <dgm:prSet phldrT="[Tex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Organizational</a:t>
          </a:r>
          <a:br>
            <a:rPr lang="en-US" dirty="0" smtClean="0"/>
          </a:br>
          <a:r>
            <a:rPr lang="en-US" dirty="0" smtClean="0"/>
            <a:t>Learning</a:t>
          </a:r>
          <a:endParaRPr lang="en-US" dirty="0"/>
        </a:p>
      </dgm:t>
    </dgm:pt>
    <dgm:pt modelId="{F9A4E483-A5B1-42B2-B502-74766EBB6EEC}" type="parTrans" cxnId="{8CE8AF70-3E0A-4CC2-B261-5A74A16DD1D8}">
      <dgm:prSet/>
      <dgm:spPr/>
      <dgm:t>
        <a:bodyPr/>
        <a:lstStyle/>
        <a:p>
          <a:endParaRPr lang="en-US"/>
        </a:p>
      </dgm:t>
    </dgm:pt>
    <dgm:pt modelId="{7E010C1D-DA6A-4807-9921-57F4482D0376}" type="sibTrans" cxnId="{8CE8AF70-3E0A-4CC2-B261-5A74A16DD1D8}">
      <dgm:prSet/>
      <dgm:spPr/>
      <dgm:t>
        <a:bodyPr/>
        <a:lstStyle/>
        <a:p>
          <a:endParaRPr lang="en-US"/>
        </a:p>
      </dgm:t>
    </dgm:pt>
    <dgm:pt modelId="{B5F90C9E-16C7-4CA1-BA7D-7C8071368A43}">
      <dgm:prSet phldrT="[Text]"/>
      <dgm:spPr/>
      <dgm:t>
        <a:bodyPr/>
        <a:lstStyle/>
        <a:p>
          <a:r>
            <a:rPr lang="en-US" dirty="0" smtClean="0"/>
            <a:t>October 2020 – November 2020</a:t>
          </a:r>
          <a:endParaRPr lang="en-US" dirty="0"/>
        </a:p>
      </dgm:t>
    </dgm:pt>
    <dgm:pt modelId="{E91053E9-50A3-420B-A0F6-0AD7B3943515}" type="parTrans" cxnId="{72828BA8-FD41-458D-A599-5F00776AECA2}">
      <dgm:prSet/>
      <dgm:spPr/>
      <dgm:t>
        <a:bodyPr/>
        <a:lstStyle/>
        <a:p>
          <a:endParaRPr lang="en-US"/>
        </a:p>
      </dgm:t>
    </dgm:pt>
    <dgm:pt modelId="{0B36EA71-3076-408B-B49A-7980D8E2C962}" type="sibTrans" cxnId="{72828BA8-FD41-458D-A599-5F00776AECA2}">
      <dgm:prSet/>
      <dgm:spPr/>
      <dgm:t>
        <a:bodyPr/>
        <a:lstStyle/>
        <a:p>
          <a:endParaRPr lang="en-US"/>
        </a:p>
      </dgm:t>
    </dgm:pt>
    <dgm:pt modelId="{FF5E9284-3BC1-4728-B08E-379BCE0BD980}">
      <dgm:prSet phldrT="[Text]"/>
      <dgm:spPr/>
      <dgm:t>
        <a:bodyPr/>
        <a:lstStyle/>
        <a:p>
          <a:r>
            <a:rPr lang="en-US" dirty="0" smtClean="0"/>
            <a:t>Phase 4</a:t>
          </a:r>
          <a:endParaRPr lang="en-US" dirty="0"/>
        </a:p>
      </dgm:t>
    </dgm:pt>
    <dgm:pt modelId="{6C422742-45CE-4AE4-8357-4FCBCD9C2994}" type="parTrans" cxnId="{731CC8F6-858C-4D9B-AFF6-63C61F28FA8F}">
      <dgm:prSet/>
      <dgm:spPr/>
      <dgm:t>
        <a:bodyPr/>
        <a:lstStyle/>
        <a:p>
          <a:endParaRPr lang="en-US"/>
        </a:p>
      </dgm:t>
    </dgm:pt>
    <dgm:pt modelId="{EBD5560C-8E00-43C7-852A-2F3BA9D4F8D0}" type="sibTrans" cxnId="{731CC8F6-858C-4D9B-AFF6-63C61F28FA8F}">
      <dgm:prSet/>
      <dgm:spPr/>
      <dgm:t>
        <a:bodyPr/>
        <a:lstStyle/>
        <a:p>
          <a:endParaRPr lang="en-US"/>
        </a:p>
      </dgm:t>
    </dgm:pt>
    <dgm:pt modelId="{C227084D-6FAE-4FC9-955D-0FEBDCC31BC0}">
      <dgm:prSet phldrT="[Text]"/>
      <dgm:spPr/>
      <dgm:t>
        <a:bodyPr/>
        <a:lstStyle/>
        <a:p>
          <a:r>
            <a:rPr lang="en-US" dirty="0" smtClean="0"/>
            <a:t>Meaningful</a:t>
          </a:r>
          <a:br>
            <a:rPr lang="en-US" dirty="0" smtClean="0"/>
          </a:br>
          <a:r>
            <a:rPr lang="en-US" dirty="0" smtClean="0"/>
            <a:t>Work</a:t>
          </a:r>
          <a:endParaRPr lang="en-US" dirty="0"/>
        </a:p>
      </dgm:t>
    </dgm:pt>
    <dgm:pt modelId="{0908F1B8-ACFC-42DB-B7F0-752E3EF546AD}" type="parTrans" cxnId="{D03167A0-D010-4759-924D-672F74AD6BC7}">
      <dgm:prSet/>
      <dgm:spPr/>
      <dgm:t>
        <a:bodyPr/>
        <a:lstStyle/>
        <a:p>
          <a:endParaRPr lang="en-US"/>
        </a:p>
      </dgm:t>
    </dgm:pt>
    <dgm:pt modelId="{74525E7C-FA81-47A5-AEFE-5D94666D02F5}" type="sibTrans" cxnId="{D03167A0-D010-4759-924D-672F74AD6BC7}">
      <dgm:prSet/>
      <dgm:spPr/>
      <dgm:t>
        <a:bodyPr/>
        <a:lstStyle/>
        <a:p>
          <a:endParaRPr lang="en-US"/>
        </a:p>
      </dgm:t>
    </dgm:pt>
    <dgm:pt modelId="{2F77C0A2-3BC7-4319-9974-1DDFCA9DFA80}">
      <dgm:prSet phldrT="[Text]"/>
      <dgm:spPr/>
      <dgm:t>
        <a:bodyPr/>
        <a:lstStyle/>
        <a:p>
          <a:r>
            <a:rPr lang="en-US" dirty="0" smtClean="0"/>
            <a:t>February 2021</a:t>
          </a:r>
          <a:br>
            <a:rPr lang="en-US" dirty="0" smtClean="0"/>
          </a:br>
          <a:r>
            <a:rPr lang="en-US" dirty="0" smtClean="0"/>
            <a:t>- March 2021</a:t>
          </a:r>
          <a:endParaRPr lang="en-US" dirty="0"/>
        </a:p>
      </dgm:t>
    </dgm:pt>
    <dgm:pt modelId="{21455559-E074-460A-96FA-82AEBB0B5090}" type="parTrans" cxnId="{F6E81924-E5F8-4521-BEC0-B4BDB1104987}">
      <dgm:prSet/>
      <dgm:spPr/>
      <dgm:t>
        <a:bodyPr/>
        <a:lstStyle/>
        <a:p>
          <a:endParaRPr lang="en-US"/>
        </a:p>
      </dgm:t>
    </dgm:pt>
    <dgm:pt modelId="{67FBB9ED-C25A-4AD4-B931-DAB11CD87DA4}" type="sibTrans" cxnId="{F6E81924-E5F8-4521-BEC0-B4BDB1104987}">
      <dgm:prSet/>
      <dgm:spPr/>
      <dgm:t>
        <a:bodyPr/>
        <a:lstStyle/>
        <a:p>
          <a:endParaRPr lang="en-US"/>
        </a:p>
      </dgm:t>
    </dgm:pt>
    <dgm:pt modelId="{F208AE92-8A36-49A5-919B-D233E04376F1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Beginning </a:t>
          </a:r>
          <a:br>
            <a:rPr lang="en-US" dirty="0" smtClean="0"/>
          </a:br>
          <a:r>
            <a:rPr lang="en-US" dirty="0" smtClean="0"/>
            <a:t>May</a:t>
          </a:r>
          <a:br>
            <a:rPr lang="en-US" dirty="0" smtClean="0"/>
          </a:br>
          <a:r>
            <a:rPr lang="en-US" dirty="0" smtClean="0"/>
            <a:t>2020</a:t>
          </a:r>
          <a:endParaRPr lang="en-US" dirty="0"/>
        </a:p>
      </dgm:t>
    </dgm:pt>
    <dgm:pt modelId="{7DAC5784-C3B9-43B5-BE34-ECFB7B15CCB0}" type="parTrans" cxnId="{19AB19CA-B0A3-4369-9D7D-08E45EF06B4D}">
      <dgm:prSet/>
      <dgm:spPr/>
      <dgm:t>
        <a:bodyPr/>
        <a:lstStyle/>
        <a:p>
          <a:endParaRPr lang="en-US"/>
        </a:p>
      </dgm:t>
    </dgm:pt>
    <dgm:pt modelId="{84BE9058-F296-4E76-8BB0-160D27D8FCCA}" type="sibTrans" cxnId="{19AB19CA-B0A3-4369-9D7D-08E45EF06B4D}">
      <dgm:prSet/>
      <dgm:spPr/>
      <dgm:t>
        <a:bodyPr/>
        <a:lstStyle/>
        <a:p>
          <a:endParaRPr lang="en-US"/>
        </a:p>
      </dgm:t>
    </dgm:pt>
    <dgm:pt modelId="{1B869F31-7A9F-47F2-B5BF-55ABFE37CE49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Beginning </a:t>
          </a:r>
          <a:br>
            <a:rPr lang="en-US" dirty="0" smtClean="0"/>
          </a:br>
          <a:r>
            <a:rPr lang="en-US" dirty="0" smtClean="0"/>
            <a:t>September 2020</a:t>
          </a:r>
        </a:p>
      </dgm:t>
    </dgm:pt>
    <dgm:pt modelId="{66FECD84-BC8B-47BF-9EE7-C2EC54A68BEE}" type="parTrans" cxnId="{68031687-23D3-4E2E-A6C7-C748C6E1425C}">
      <dgm:prSet/>
      <dgm:spPr/>
      <dgm:t>
        <a:bodyPr/>
        <a:lstStyle/>
        <a:p>
          <a:endParaRPr lang="en-US"/>
        </a:p>
      </dgm:t>
    </dgm:pt>
    <dgm:pt modelId="{4480E7B1-D6E9-4307-B3AC-7F3EC4E0B10D}" type="sibTrans" cxnId="{68031687-23D3-4E2E-A6C7-C748C6E1425C}">
      <dgm:prSet/>
      <dgm:spPr/>
      <dgm:t>
        <a:bodyPr/>
        <a:lstStyle/>
        <a:p>
          <a:endParaRPr lang="en-US"/>
        </a:p>
      </dgm:t>
    </dgm:pt>
    <dgm:pt modelId="{122D2246-5E14-413D-9EB4-7258B5EF8B5C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Beginning </a:t>
          </a:r>
          <a:br>
            <a:rPr lang="en-US" dirty="0" smtClean="0"/>
          </a:br>
          <a:r>
            <a:rPr lang="en-US" dirty="0" smtClean="0"/>
            <a:t>January 2021</a:t>
          </a:r>
          <a:endParaRPr lang="en-US" dirty="0"/>
        </a:p>
      </dgm:t>
    </dgm:pt>
    <dgm:pt modelId="{6697E79F-454F-4222-A644-9D6076DE1A95}" type="parTrans" cxnId="{F962C716-5A98-44FE-AE89-4845A6BE4A98}">
      <dgm:prSet/>
      <dgm:spPr/>
      <dgm:t>
        <a:bodyPr/>
        <a:lstStyle/>
        <a:p>
          <a:endParaRPr lang="en-US"/>
        </a:p>
      </dgm:t>
    </dgm:pt>
    <dgm:pt modelId="{BD7E3752-B353-476E-A206-8535BF39D072}" type="sibTrans" cxnId="{F962C716-5A98-44FE-AE89-4845A6BE4A98}">
      <dgm:prSet/>
      <dgm:spPr/>
      <dgm:t>
        <a:bodyPr/>
        <a:lstStyle/>
        <a:p>
          <a:endParaRPr lang="en-US"/>
        </a:p>
      </dgm:t>
    </dgm:pt>
    <dgm:pt modelId="{6ECDF4B2-F7F7-4DAF-B6F4-A7349036570C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Beginning </a:t>
          </a:r>
          <a:br>
            <a:rPr lang="en-US" dirty="0" smtClean="0"/>
          </a:br>
          <a:r>
            <a:rPr lang="en-US" dirty="0" smtClean="0"/>
            <a:t>May 2021</a:t>
          </a:r>
          <a:endParaRPr lang="en-US" dirty="0"/>
        </a:p>
      </dgm:t>
    </dgm:pt>
    <dgm:pt modelId="{9C17B231-FF18-4E98-8CD1-E84BD3C5D20B}" type="parTrans" cxnId="{6B88DB3B-D708-4BF4-A2E7-44E2BC8A9EC8}">
      <dgm:prSet/>
      <dgm:spPr/>
      <dgm:t>
        <a:bodyPr/>
        <a:lstStyle/>
        <a:p>
          <a:endParaRPr lang="en-US"/>
        </a:p>
      </dgm:t>
    </dgm:pt>
    <dgm:pt modelId="{EDCA15F1-CF54-45D5-9FDC-84B9604B789F}" type="sibTrans" cxnId="{6B88DB3B-D708-4BF4-A2E7-44E2BC8A9EC8}">
      <dgm:prSet/>
      <dgm:spPr/>
      <dgm:t>
        <a:bodyPr/>
        <a:lstStyle/>
        <a:p>
          <a:endParaRPr lang="en-US"/>
        </a:p>
      </dgm:t>
    </dgm:pt>
    <dgm:pt modelId="{7273C7B8-B942-4F0A-A87B-AD582DA2CB9C}" type="pres">
      <dgm:prSet presAssocID="{A7F70515-CEEC-40FB-BAA6-F9883EF55A6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E4DEA88-A4CC-4D57-9C98-4B16AC5CCC15}" type="pres">
      <dgm:prSet presAssocID="{3256B996-E7FC-45F3-A1B5-490F7EE4E18B}" presName="horFlow" presStyleCnt="0"/>
      <dgm:spPr/>
    </dgm:pt>
    <dgm:pt modelId="{03BD87DA-08DA-4F96-95F7-C9263179E708}" type="pres">
      <dgm:prSet presAssocID="{3256B996-E7FC-45F3-A1B5-490F7EE4E18B}" presName="bigChev" presStyleLbl="node1" presStyleIdx="0" presStyleCnt="4"/>
      <dgm:spPr/>
      <dgm:t>
        <a:bodyPr/>
        <a:lstStyle/>
        <a:p>
          <a:endParaRPr lang="en-US"/>
        </a:p>
      </dgm:t>
    </dgm:pt>
    <dgm:pt modelId="{2C662C24-1012-4A1D-9005-96BCF6033983}" type="pres">
      <dgm:prSet presAssocID="{A59647C3-E50E-4B1B-A5B4-BE6280536553}" presName="parTrans" presStyleCnt="0"/>
      <dgm:spPr/>
    </dgm:pt>
    <dgm:pt modelId="{F9C22FE3-0FD1-486A-A9C7-31B48C4DF6DF}" type="pres">
      <dgm:prSet presAssocID="{816DA702-D3DB-43F4-BADD-2DD33AFEAA66}" presName="node" presStyleLbl="align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8F767-0641-4020-B71E-FD9132ACCF2C}" type="pres">
      <dgm:prSet presAssocID="{3BBFAE46-6B22-4565-ABE1-740AE84D8CB5}" presName="sibTrans" presStyleCnt="0"/>
      <dgm:spPr/>
    </dgm:pt>
    <dgm:pt modelId="{DEDC90E2-A003-4E74-9938-9CD8856886D5}" type="pres">
      <dgm:prSet presAssocID="{BEF7D47C-12CD-4137-9E84-5E8930052AD4}" presName="node" presStyleLbl="align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7389E-4277-40EB-9206-E24BB7B88877}" type="pres">
      <dgm:prSet presAssocID="{A0138E00-0D3E-450A-A667-74ECEEE4D39E}" presName="sibTrans" presStyleCnt="0"/>
      <dgm:spPr/>
    </dgm:pt>
    <dgm:pt modelId="{C3D14459-1FBB-432A-B7CA-632CEEC2EE0D}" type="pres">
      <dgm:prSet presAssocID="{F208AE92-8A36-49A5-919B-D233E04376F1}" presName="node" presStyleLbl="align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705EE-9A85-476A-8DD1-3337A1B1DAD1}" type="pres">
      <dgm:prSet presAssocID="{3256B996-E7FC-45F3-A1B5-490F7EE4E18B}" presName="vSp" presStyleCnt="0"/>
      <dgm:spPr/>
    </dgm:pt>
    <dgm:pt modelId="{A818AB27-C799-42B4-8F44-7B67E873ABAD}" type="pres">
      <dgm:prSet presAssocID="{A65A09DA-2DFE-46FF-BD04-23230A9DDCD9}" presName="horFlow" presStyleCnt="0"/>
      <dgm:spPr/>
    </dgm:pt>
    <dgm:pt modelId="{649EC3B0-4264-4B47-AA9E-9DDC33806231}" type="pres">
      <dgm:prSet presAssocID="{A65A09DA-2DFE-46FF-BD04-23230A9DDCD9}" presName="bigChev" presStyleLbl="node1" presStyleIdx="1" presStyleCnt="4"/>
      <dgm:spPr/>
      <dgm:t>
        <a:bodyPr/>
        <a:lstStyle/>
        <a:p>
          <a:endParaRPr lang="en-US"/>
        </a:p>
      </dgm:t>
    </dgm:pt>
    <dgm:pt modelId="{8B4DD986-FB5D-467A-940E-00E76332CF6F}" type="pres">
      <dgm:prSet presAssocID="{7666D34C-2384-44B1-A0E5-3926AD0D10F4}" presName="parTrans" presStyleCnt="0"/>
      <dgm:spPr/>
    </dgm:pt>
    <dgm:pt modelId="{EBC1620B-E889-4FBA-9BF5-6BB839C63ADF}" type="pres">
      <dgm:prSet presAssocID="{D286CB1B-6543-4118-A7A2-0957EA20C6E5}" presName="node" presStyleLbl="align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C76BF-4528-4444-BEBA-A0ECFCF6F1B2}" type="pres">
      <dgm:prSet presAssocID="{6511CEA7-0D68-4D4E-A6EC-8C994C44741A}" presName="sibTrans" presStyleCnt="0"/>
      <dgm:spPr/>
    </dgm:pt>
    <dgm:pt modelId="{65B0AFE6-4511-4155-963E-806CF396CA9B}" type="pres">
      <dgm:prSet presAssocID="{F0FBA040-2B82-4E1E-9E21-F655513C9C7A}" presName="node" presStyleLbl="alignAccFollowNode1" presStyleIdx="4" presStyleCnt="12" custLinFactNeighborX="-4932" custLinFactNeighborY="2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F33A5-9F7E-4294-B55B-C21F63D1FAED}" type="pres">
      <dgm:prSet presAssocID="{9BC591B5-BE2E-4B10-BEED-D3769D30285F}" presName="sibTrans" presStyleCnt="0"/>
      <dgm:spPr/>
    </dgm:pt>
    <dgm:pt modelId="{324820FE-CFC0-4A8F-8C74-5914EEDEE18E}" type="pres">
      <dgm:prSet presAssocID="{1B869F31-7A9F-47F2-B5BF-55ABFE37CE49}" presName="node" presStyleLbl="align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0D5EF-AE28-4E25-A966-9E473BDDAFBB}" type="pres">
      <dgm:prSet presAssocID="{A65A09DA-2DFE-46FF-BD04-23230A9DDCD9}" presName="vSp" presStyleCnt="0"/>
      <dgm:spPr/>
    </dgm:pt>
    <dgm:pt modelId="{CA1CAA48-2E56-4EEA-B711-D35D88B5FC74}" type="pres">
      <dgm:prSet presAssocID="{4E9D688F-7588-4053-9EDC-B388B25A199B}" presName="horFlow" presStyleCnt="0"/>
      <dgm:spPr/>
    </dgm:pt>
    <dgm:pt modelId="{B545FF39-A087-4D8A-806A-A7FDFD40CD8B}" type="pres">
      <dgm:prSet presAssocID="{4E9D688F-7588-4053-9EDC-B388B25A199B}" presName="bigChev" presStyleLbl="node1" presStyleIdx="2" presStyleCnt="4"/>
      <dgm:spPr/>
      <dgm:t>
        <a:bodyPr/>
        <a:lstStyle/>
        <a:p>
          <a:endParaRPr lang="en-US"/>
        </a:p>
      </dgm:t>
    </dgm:pt>
    <dgm:pt modelId="{9FE43928-4BB7-4B27-8FEE-8619E13AF15B}" type="pres">
      <dgm:prSet presAssocID="{F9A4E483-A5B1-42B2-B502-74766EBB6EEC}" presName="parTrans" presStyleCnt="0"/>
      <dgm:spPr/>
    </dgm:pt>
    <dgm:pt modelId="{4C0FFECE-DB6A-45BE-A18F-0DE1B0B9DBE3}" type="pres">
      <dgm:prSet presAssocID="{7B1513A2-46E7-4257-9A65-97645FE408C8}" presName="node" presStyleLbl="align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C1878-D2C3-4EB3-835B-247747AB83AC}" type="pres">
      <dgm:prSet presAssocID="{7E010C1D-DA6A-4807-9921-57F4482D0376}" presName="sibTrans" presStyleCnt="0"/>
      <dgm:spPr/>
    </dgm:pt>
    <dgm:pt modelId="{8DD2CCA3-6E5A-4C6D-AED8-37D69E52041D}" type="pres">
      <dgm:prSet presAssocID="{B5F90C9E-16C7-4CA1-BA7D-7C8071368A43}" presName="node" presStyleLbl="align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57440-CF62-4E6B-8FB0-F8CDCDF01AA2}" type="pres">
      <dgm:prSet presAssocID="{0B36EA71-3076-408B-B49A-7980D8E2C962}" presName="sibTrans" presStyleCnt="0"/>
      <dgm:spPr/>
    </dgm:pt>
    <dgm:pt modelId="{32F38EC3-E98C-4402-96A7-3D5031BB2A84}" type="pres">
      <dgm:prSet presAssocID="{122D2246-5E14-413D-9EB4-7258B5EF8B5C}" presName="node" presStyleLbl="align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8B4A8-E9CA-459D-AAF9-CCBB6EC3DC74}" type="pres">
      <dgm:prSet presAssocID="{4E9D688F-7588-4053-9EDC-B388B25A199B}" presName="vSp" presStyleCnt="0"/>
      <dgm:spPr/>
    </dgm:pt>
    <dgm:pt modelId="{04F80025-EBA5-4C0D-A652-E5E5B7716B0E}" type="pres">
      <dgm:prSet presAssocID="{FF5E9284-3BC1-4728-B08E-379BCE0BD980}" presName="horFlow" presStyleCnt="0"/>
      <dgm:spPr/>
    </dgm:pt>
    <dgm:pt modelId="{EFDD98A6-5246-4877-8DF0-A20A9B7D1094}" type="pres">
      <dgm:prSet presAssocID="{FF5E9284-3BC1-4728-B08E-379BCE0BD980}" presName="bigChev" presStyleLbl="node1" presStyleIdx="3" presStyleCnt="4"/>
      <dgm:spPr/>
      <dgm:t>
        <a:bodyPr/>
        <a:lstStyle/>
        <a:p>
          <a:endParaRPr lang="en-US"/>
        </a:p>
      </dgm:t>
    </dgm:pt>
    <dgm:pt modelId="{06EBEDDC-7BFF-4F1B-856A-B86BC962B4CB}" type="pres">
      <dgm:prSet presAssocID="{0908F1B8-ACFC-42DB-B7F0-752E3EF546AD}" presName="parTrans" presStyleCnt="0"/>
      <dgm:spPr/>
    </dgm:pt>
    <dgm:pt modelId="{D2D5FAC9-9473-48DE-9610-714B9A85CC51}" type="pres">
      <dgm:prSet presAssocID="{C227084D-6FAE-4FC9-955D-0FEBDCC31BC0}" presName="node" presStyleLbl="align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033E2-00D5-44CD-BC99-B1E0928D2829}" type="pres">
      <dgm:prSet presAssocID="{74525E7C-FA81-47A5-AEFE-5D94666D02F5}" presName="sibTrans" presStyleCnt="0"/>
      <dgm:spPr/>
    </dgm:pt>
    <dgm:pt modelId="{2CCDFA1B-ACD7-4BF2-9E80-9F2E6422D4F3}" type="pres">
      <dgm:prSet presAssocID="{2F77C0A2-3BC7-4319-9974-1DDFCA9DFA80}" presName="node" presStyleLbl="align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ED331-3BBB-4A5B-AA33-A2F1D6B0F64C}" type="pres">
      <dgm:prSet presAssocID="{67FBB9ED-C25A-4AD4-B931-DAB11CD87DA4}" presName="sibTrans" presStyleCnt="0"/>
      <dgm:spPr/>
    </dgm:pt>
    <dgm:pt modelId="{B824AE83-1F31-49C4-9F40-D36C8CE9C3E2}" type="pres">
      <dgm:prSet presAssocID="{6ECDF4B2-F7F7-4DAF-B6F4-A7349036570C}" presName="node" presStyleLbl="align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E81924-E5F8-4521-BEC0-B4BDB1104987}" srcId="{FF5E9284-3BC1-4728-B08E-379BCE0BD980}" destId="{2F77C0A2-3BC7-4319-9974-1DDFCA9DFA80}" srcOrd="1" destOrd="0" parTransId="{21455559-E074-460A-96FA-82AEBB0B5090}" sibTransId="{67FBB9ED-C25A-4AD4-B931-DAB11CD87DA4}"/>
    <dgm:cxn modelId="{8CE8AF70-3E0A-4CC2-B261-5A74A16DD1D8}" srcId="{4E9D688F-7588-4053-9EDC-B388B25A199B}" destId="{7B1513A2-46E7-4257-9A65-97645FE408C8}" srcOrd="0" destOrd="0" parTransId="{F9A4E483-A5B1-42B2-B502-74766EBB6EEC}" sibTransId="{7E010C1D-DA6A-4807-9921-57F4482D0376}"/>
    <dgm:cxn modelId="{18999D17-003C-4B07-B49D-37EF47835E61}" type="presOf" srcId="{BEF7D47C-12CD-4137-9E84-5E8930052AD4}" destId="{DEDC90E2-A003-4E74-9938-9CD8856886D5}" srcOrd="0" destOrd="0" presId="urn:microsoft.com/office/officeart/2005/8/layout/lProcess3"/>
    <dgm:cxn modelId="{1A0C7684-7D45-4409-9B22-4E292A6892A2}" type="presOf" srcId="{122D2246-5E14-413D-9EB4-7258B5EF8B5C}" destId="{32F38EC3-E98C-4402-96A7-3D5031BB2A84}" srcOrd="0" destOrd="0" presId="urn:microsoft.com/office/officeart/2005/8/layout/lProcess3"/>
    <dgm:cxn modelId="{19AB19CA-B0A3-4369-9D7D-08E45EF06B4D}" srcId="{3256B996-E7FC-45F3-A1B5-490F7EE4E18B}" destId="{F208AE92-8A36-49A5-919B-D233E04376F1}" srcOrd="2" destOrd="0" parTransId="{7DAC5784-C3B9-43B5-BE34-ECFB7B15CCB0}" sibTransId="{84BE9058-F296-4E76-8BB0-160D27D8FCCA}"/>
    <dgm:cxn modelId="{68031687-23D3-4E2E-A6C7-C748C6E1425C}" srcId="{A65A09DA-2DFE-46FF-BD04-23230A9DDCD9}" destId="{1B869F31-7A9F-47F2-B5BF-55ABFE37CE49}" srcOrd="2" destOrd="0" parTransId="{66FECD84-BC8B-47BF-9EE7-C2EC54A68BEE}" sibTransId="{4480E7B1-D6E9-4307-B3AC-7F3EC4E0B10D}"/>
    <dgm:cxn modelId="{7FDE673E-A2F9-462C-B754-434BD00DF35B}" srcId="{A65A09DA-2DFE-46FF-BD04-23230A9DDCD9}" destId="{D286CB1B-6543-4118-A7A2-0957EA20C6E5}" srcOrd="0" destOrd="0" parTransId="{7666D34C-2384-44B1-A0E5-3926AD0D10F4}" sibTransId="{6511CEA7-0D68-4D4E-A6EC-8C994C44741A}"/>
    <dgm:cxn modelId="{4F64F20A-D2FA-42B3-B150-A29399F70225}" type="presOf" srcId="{7B1513A2-46E7-4257-9A65-97645FE408C8}" destId="{4C0FFECE-DB6A-45BE-A18F-0DE1B0B9DBE3}" srcOrd="0" destOrd="0" presId="urn:microsoft.com/office/officeart/2005/8/layout/lProcess3"/>
    <dgm:cxn modelId="{72828BA8-FD41-458D-A599-5F00776AECA2}" srcId="{4E9D688F-7588-4053-9EDC-B388B25A199B}" destId="{B5F90C9E-16C7-4CA1-BA7D-7C8071368A43}" srcOrd="1" destOrd="0" parTransId="{E91053E9-50A3-420B-A0F6-0AD7B3943515}" sibTransId="{0B36EA71-3076-408B-B49A-7980D8E2C962}"/>
    <dgm:cxn modelId="{D03167A0-D010-4759-924D-672F74AD6BC7}" srcId="{FF5E9284-3BC1-4728-B08E-379BCE0BD980}" destId="{C227084D-6FAE-4FC9-955D-0FEBDCC31BC0}" srcOrd="0" destOrd="0" parTransId="{0908F1B8-ACFC-42DB-B7F0-752E3EF546AD}" sibTransId="{74525E7C-FA81-47A5-AEFE-5D94666D02F5}"/>
    <dgm:cxn modelId="{F962C716-5A98-44FE-AE89-4845A6BE4A98}" srcId="{4E9D688F-7588-4053-9EDC-B388B25A199B}" destId="{122D2246-5E14-413D-9EB4-7258B5EF8B5C}" srcOrd="2" destOrd="0" parTransId="{6697E79F-454F-4222-A644-9D6076DE1A95}" sibTransId="{BD7E3752-B353-476E-A206-8535BF39D072}"/>
    <dgm:cxn modelId="{5E832FAB-40C1-47FC-BAAD-CC2223398618}" type="presOf" srcId="{4E9D688F-7588-4053-9EDC-B388B25A199B}" destId="{B545FF39-A087-4D8A-806A-A7FDFD40CD8B}" srcOrd="0" destOrd="0" presId="urn:microsoft.com/office/officeart/2005/8/layout/lProcess3"/>
    <dgm:cxn modelId="{E0EEBE6C-67F6-4B2A-8611-AA495051BDD6}" type="presOf" srcId="{B5F90C9E-16C7-4CA1-BA7D-7C8071368A43}" destId="{8DD2CCA3-6E5A-4C6D-AED8-37D69E52041D}" srcOrd="0" destOrd="0" presId="urn:microsoft.com/office/officeart/2005/8/layout/lProcess3"/>
    <dgm:cxn modelId="{2205742F-AE81-4EA9-A093-4374C09911FD}" type="presOf" srcId="{3256B996-E7FC-45F3-A1B5-490F7EE4E18B}" destId="{03BD87DA-08DA-4F96-95F7-C9263179E708}" srcOrd="0" destOrd="0" presId="urn:microsoft.com/office/officeart/2005/8/layout/lProcess3"/>
    <dgm:cxn modelId="{6742F47E-33FC-4FFF-86B4-BCF3F270999A}" type="presOf" srcId="{F0FBA040-2B82-4E1E-9E21-F655513C9C7A}" destId="{65B0AFE6-4511-4155-963E-806CF396CA9B}" srcOrd="0" destOrd="0" presId="urn:microsoft.com/office/officeart/2005/8/layout/lProcess3"/>
    <dgm:cxn modelId="{4D6C7523-82BD-4E7F-BE61-6C6FF4E8AF7A}" type="presOf" srcId="{F208AE92-8A36-49A5-919B-D233E04376F1}" destId="{C3D14459-1FBB-432A-B7CA-632CEEC2EE0D}" srcOrd="0" destOrd="0" presId="urn:microsoft.com/office/officeart/2005/8/layout/lProcess3"/>
    <dgm:cxn modelId="{197CFA58-F438-4148-B238-25B22F3D7A8C}" srcId="{A7F70515-CEEC-40FB-BAA6-F9883EF55A6B}" destId="{3256B996-E7FC-45F3-A1B5-490F7EE4E18B}" srcOrd="0" destOrd="0" parTransId="{6E4C4143-6335-4083-9ED8-9EB5FC2C4C0B}" sibTransId="{C408112D-EA67-4BD5-96DF-5A8278627A99}"/>
    <dgm:cxn modelId="{36D455CD-C75A-4A58-BF03-272C81E6EFDA}" type="presOf" srcId="{2F77C0A2-3BC7-4319-9974-1DDFCA9DFA80}" destId="{2CCDFA1B-ACD7-4BF2-9E80-9F2E6422D4F3}" srcOrd="0" destOrd="0" presId="urn:microsoft.com/office/officeart/2005/8/layout/lProcess3"/>
    <dgm:cxn modelId="{AEA30B9A-B73B-4159-BAE2-56AADE5B1D3A}" type="presOf" srcId="{816DA702-D3DB-43F4-BADD-2DD33AFEAA66}" destId="{F9C22FE3-0FD1-486A-A9C7-31B48C4DF6DF}" srcOrd="0" destOrd="0" presId="urn:microsoft.com/office/officeart/2005/8/layout/lProcess3"/>
    <dgm:cxn modelId="{1767841C-865B-4AF2-96D0-5022774B8697}" srcId="{A65A09DA-2DFE-46FF-BD04-23230A9DDCD9}" destId="{F0FBA040-2B82-4E1E-9E21-F655513C9C7A}" srcOrd="1" destOrd="0" parTransId="{2696467F-C5E7-4BA6-A270-E920958F0CA7}" sibTransId="{9BC591B5-BE2E-4B10-BEED-D3769D30285F}"/>
    <dgm:cxn modelId="{85287826-81EA-4D66-A78F-D1BFBEE7FD98}" type="presOf" srcId="{6ECDF4B2-F7F7-4DAF-B6F4-A7349036570C}" destId="{B824AE83-1F31-49C4-9F40-D36C8CE9C3E2}" srcOrd="0" destOrd="0" presId="urn:microsoft.com/office/officeart/2005/8/layout/lProcess3"/>
    <dgm:cxn modelId="{329B09E9-3B21-4E35-97EC-CAB0B11DFBB8}" type="presOf" srcId="{A65A09DA-2DFE-46FF-BD04-23230A9DDCD9}" destId="{649EC3B0-4264-4B47-AA9E-9DDC33806231}" srcOrd="0" destOrd="0" presId="urn:microsoft.com/office/officeart/2005/8/layout/lProcess3"/>
    <dgm:cxn modelId="{6B88DB3B-D708-4BF4-A2E7-44E2BC8A9EC8}" srcId="{FF5E9284-3BC1-4728-B08E-379BCE0BD980}" destId="{6ECDF4B2-F7F7-4DAF-B6F4-A7349036570C}" srcOrd="2" destOrd="0" parTransId="{9C17B231-FF18-4E98-8CD1-E84BD3C5D20B}" sibTransId="{EDCA15F1-CF54-45D5-9FDC-84B9604B789F}"/>
    <dgm:cxn modelId="{95A9E3E6-6AA1-4E70-A370-614465A8F5CD}" type="presOf" srcId="{1B869F31-7A9F-47F2-B5BF-55ABFE37CE49}" destId="{324820FE-CFC0-4A8F-8C74-5914EEDEE18E}" srcOrd="0" destOrd="0" presId="urn:microsoft.com/office/officeart/2005/8/layout/lProcess3"/>
    <dgm:cxn modelId="{225EB0CD-4191-495A-A194-AF378D52E54B}" srcId="{A7F70515-CEEC-40FB-BAA6-F9883EF55A6B}" destId="{4E9D688F-7588-4053-9EDC-B388B25A199B}" srcOrd="2" destOrd="0" parTransId="{1C2E200D-842D-4DAE-B787-6656304BAFF6}" sibTransId="{BEBC67EE-606D-4EB7-8E13-C55AC50CC1E4}"/>
    <dgm:cxn modelId="{731CC8F6-858C-4D9B-AFF6-63C61F28FA8F}" srcId="{A7F70515-CEEC-40FB-BAA6-F9883EF55A6B}" destId="{FF5E9284-3BC1-4728-B08E-379BCE0BD980}" srcOrd="3" destOrd="0" parTransId="{6C422742-45CE-4AE4-8357-4FCBCD9C2994}" sibTransId="{EBD5560C-8E00-43C7-852A-2F3BA9D4F8D0}"/>
    <dgm:cxn modelId="{AF05D702-AE9E-48A7-98E4-0F8CB845F19C}" srcId="{3256B996-E7FC-45F3-A1B5-490F7EE4E18B}" destId="{BEF7D47C-12CD-4137-9E84-5E8930052AD4}" srcOrd="1" destOrd="0" parTransId="{9C7ACADE-DDD3-48F5-8C5A-8F9C49D34CBC}" sibTransId="{A0138E00-0D3E-450A-A667-74ECEEE4D39E}"/>
    <dgm:cxn modelId="{10C50D96-5510-4CF2-B840-0DF415DD1209}" type="presOf" srcId="{FF5E9284-3BC1-4728-B08E-379BCE0BD980}" destId="{EFDD98A6-5246-4877-8DF0-A20A9B7D1094}" srcOrd="0" destOrd="0" presId="urn:microsoft.com/office/officeart/2005/8/layout/lProcess3"/>
    <dgm:cxn modelId="{05597683-5ED5-4BFD-AED4-218A2C04CC9D}" type="presOf" srcId="{D286CB1B-6543-4118-A7A2-0957EA20C6E5}" destId="{EBC1620B-E889-4FBA-9BF5-6BB839C63ADF}" srcOrd="0" destOrd="0" presId="urn:microsoft.com/office/officeart/2005/8/layout/lProcess3"/>
    <dgm:cxn modelId="{9D235AD2-7B7E-4D15-896F-629B908BE58B}" srcId="{3256B996-E7FC-45F3-A1B5-490F7EE4E18B}" destId="{816DA702-D3DB-43F4-BADD-2DD33AFEAA66}" srcOrd="0" destOrd="0" parTransId="{A59647C3-E50E-4B1B-A5B4-BE6280536553}" sibTransId="{3BBFAE46-6B22-4565-ABE1-740AE84D8CB5}"/>
    <dgm:cxn modelId="{647CD851-ECC0-42B9-95ED-4D959210F9FA}" srcId="{A7F70515-CEEC-40FB-BAA6-F9883EF55A6B}" destId="{A65A09DA-2DFE-46FF-BD04-23230A9DDCD9}" srcOrd="1" destOrd="0" parTransId="{E778C688-F772-444E-B880-D752BF883B23}" sibTransId="{AF42198A-8619-4D4C-B1A4-05092B6F66E0}"/>
    <dgm:cxn modelId="{83A8A2C5-458E-42D6-9924-D6EF49FB2EFC}" type="presOf" srcId="{A7F70515-CEEC-40FB-BAA6-F9883EF55A6B}" destId="{7273C7B8-B942-4F0A-A87B-AD582DA2CB9C}" srcOrd="0" destOrd="0" presId="urn:microsoft.com/office/officeart/2005/8/layout/lProcess3"/>
    <dgm:cxn modelId="{FB691F3A-C6B7-47C9-8688-F0BE9850FD3D}" type="presOf" srcId="{C227084D-6FAE-4FC9-955D-0FEBDCC31BC0}" destId="{D2D5FAC9-9473-48DE-9610-714B9A85CC51}" srcOrd="0" destOrd="0" presId="urn:microsoft.com/office/officeart/2005/8/layout/lProcess3"/>
    <dgm:cxn modelId="{B697B8B8-9481-432C-8735-EB402D255951}" type="presParOf" srcId="{7273C7B8-B942-4F0A-A87B-AD582DA2CB9C}" destId="{5E4DEA88-A4CC-4D57-9C98-4B16AC5CCC15}" srcOrd="0" destOrd="0" presId="urn:microsoft.com/office/officeart/2005/8/layout/lProcess3"/>
    <dgm:cxn modelId="{0AEDFE59-A701-4111-8D06-2FCCA409676C}" type="presParOf" srcId="{5E4DEA88-A4CC-4D57-9C98-4B16AC5CCC15}" destId="{03BD87DA-08DA-4F96-95F7-C9263179E708}" srcOrd="0" destOrd="0" presId="urn:microsoft.com/office/officeart/2005/8/layout/lProcess3"/>
    <dgm:cxn modelId="{992E17E8-ADAA-442B-BA3B-66860DA9C3DC}" type="presParOf" srcId="{5E4DEA88-A4CC-4D57-9C98-4B16AC5CCC15}" destId="{2C662C24-1012-4A1D-9005-96BCF6033983}" srcOrd="1" destOrd="0" presId="urn:microsoft.com/office/officeart/2005/8/layout/lProcess3"/>
    <dgm:cxn modelId="{94BFACE1-28FE-4F52-AE8D-F64D39573B5F}" type="presParOf" srcId="{5E4DEA88-A4CC-4D57-9C98-4B16AC5CCC15}" destId="{F9C22FE3-0FD1-486A-A9C7-31B48C4DF6DF}" srcOrd="2" destOrd="0" presId="urn:microsoft.com/office/officeart/2005/8/layout/lProcess3"/>
    <dgm:cxn modelId="{AF12AD62-36F2-48F1-8730-E6D53FE6054B}" type="presParOf" srcId="{5E4DEA88-A4CC-4D57-9C98-4B16AC5CCC15}" destId="{CF38F767-0641-4020-B71E-FD9132ACCF2C}" srcOrd="3" destOrd="0" presId="urn:microsoft.com/office/officeart/2005/8/layout/lProcess3"/>
    <dgm:cxn modelId="{21358B8D-7144-4C71-9F33-B982276CFCDF}" type="presParOf" srcId="{5E4DEA88-A4CC-4D57-9C98-4B16AC5CCC15}" destId="{DEDC90E2-A003-4E74-9938-9CD8856886D5}" srcOrd="4" destOrd="0" presId="urn:microsoft.com/office/officeart/2005/8/layout/lProcess3"/>
    <dgm:cxn modelId="{8D78BFA8-C08B-4972-B450-B7A79A406911}" type="presParOf" srcId="{5E4DEA88-A4CC-4D57-9C98-4B16AC5CCC15}" destId="{5AA7389E-4277-40EB-9206-E24BB7B88877}" srcOrd="5" destOrd="0" presId="urn:microsoft.com/office/officeart/2005/8/layout/lProcess3"/>
    <dgm:cxn modelId="{1D12466E-6D49-432E-A0CB-4F8D06F6ACE9}" type="presParOf" srcId="{5E4DEA88-A4CC-4D57-9C98-4B16AC5CCC15}" destId="{C3D14459-1FBB-432A-B7CA-632CEEC2EE0D}" srcOrd="6" destOrd="0" presId="urn:microsoft.com/office/officeart/2005/8/layout/lProcess3"/>
    <dgm:cxn modelId="{A2F63292-D081-4772-92EF-8688C3A39377}" type="presParOf" srcId="{7273C7B8-B942-4F0A-A87B-AD582DA2CB9C}" destId="{B70705EE-9A85-476A-8DD1-3337A1B1DAD1}" srcOrd="1" destOrd="0" presId="urn:microsoft.com/office/officeart/2005/8/layout/lProcess3"/>
    <dgm:cxn modelId="{81EC9163-24FC-4D05-AE1B-493F45F5C98E}" type="presParOf" srcId="{7273C7B8-B942-4F0A-A87B-AD582DA2CB9C}" destId="{A818AB27-C799-42B4-8F44-7B67E873ABAD}" srcOrd="2" destOrd="0" presId="urn:microsoft.com/office/officeart/2005/8/layout/lProcess3"/>
    <dgm:cxn modelId="{B61D7DE9-87AE-4C62-85BB-E64E3BE9B771}" type="presParOf" srcId="{A818AB27-C799-42B4-8F44-7B67E873ABAD}" destId="{649EC3B0-4264-4B47-AA9E-9DDC33806231}" srcOrd="0" destOrd="0" presId="urn:microsoft.com/office/officeart/2005/8/layout/lProcess3"/>
    <dgm:cxn modelId="{71F84C7D-CBF9-40B0-868C-F2A3691249E0}" type="presParOf" srcId="{A818AB27-C799-42B4-8F44-7B67E873ABAD}" destId="{8B4DD986-FB5D-467A-940E-00E76332CF6F}" srcOrd="1" destOrd="0" presId="urn:microsoft.com/office/officeart/2005/8/layout/lProcess3"/>
    <dgm:cxn modelId="{D90AFA39-7A74-4BF5-B368-FA3E095CAD61}" type="presParOf" srcId="{A818AB27-C799-42B4-8F44-7B67E873ABAD}" destId="{EBC1620B-E889-4FBA-9BF5-6BB839C63ADF}" srcOrd="2" destOrd="0" presId="urn:microsoft.com/office/officeart/2005/8/layout/lProcess3"/>
    <dgm:cxn modelId="{EC4538BA-87B2-4801-BD67-078EE3ED239A}" type="presParOf" srcId="{A818AB27-C799-42B4-8F44-7B67E873ABAD}" destId="{440C76BF-4528-4444-BEBA-A0ECFCF6F1B2}" srcOrd="3" destOrd="0" presId="urn:microsoft.com/office/officeart/2005/8/layout/lProcess3"/>
    <dgm:cxn modelId="{4F8BA448-6504-4DB4-9E94-499C6C1C0941}" type="presParOf" srcId="{A818AB27-C799-42B4-8F44-7B67E873ABAD}" destId="{65B0AFE6-4511-4155-963E-806CF396CA9B}" srcOrd="4" destOrd="0" presId="urn:microsoft.com/office/officeart/2005/8/layout/lProcess3"/>
    <dgm:cxn modelId="{0EBDB1F6-95AB-4D30-8E05-092997F31016}" type="presParOf" srcId="{A818AB27-C799-42B4-8F44-7B67E873ABAD}" destId="{2C9F33A5-9F7E-4294-B55B-C21F63D1FAED}" srcOrd="5" destOrd="0" presId="urn:microsoft.com/office/officeart/2005/8/layout/lProcess3"/>
    <dgm:cxn modelId="{A9480DF4-4B76-41FE-A058-0E9EEF19ACCC}" type="presParOf" srcId="{A818AB27-C799-42B4-8F44-7B67E873ABAD}" destId="{324820FE-CFC0-4A8F-8C74-5914EEDEE18E}" srcOrd="6" destOrd="0" presId="urn:microsoft.com/office/officeart/2005/8/layout/lProcess3"/>
    <dgm:cxn modelId="{28E6E8C1-6134-434B-8879-045AAC3D0BDF}" type="presParOf" srcId="{7273C7B8-B942-4F0A-A87B-AD582DA2CB9C}" destId="{1050D5EF-AE28-4E25-A966-9E473BDDAFBB}" srcOrd="3" destOrd="0" presId="urn:microsoft.com/office/officeart/2005/8/layout/lProcess3"/>
    <dgm:cxn modelId="{58AEF138-A067-452D-930D-CD0B8DDBD6B9}" type="presParOf" srcId="{7273C7B8-B942-4F0A-A87B-AD582DA2CB9C}" destId="{CA1CAA48-2E56-4EEA-B711-D35D88B5FC74}" srcOrd="4" destOrd="0" presId="urn:microsoft.com/office/officeart/2005/8/layout/lProcess3"/>
    <dgm:cxn modelId="{47DBBD5C-6E67-4101-8EC3-DA246AC2D646}" type="presParOf" srcId="{CA1CAA48-2E56-4EEA-B711-D35D88B5FC74}" destId="{B545FF39-A087-4D8A-806A-A7FDFD40CD8B}" srcOrd="0" destOrd="0" presId="urn:microsoft.com/office/officeart/2005/8/layout/lProcess3"/>
    <dgm:cxn modelId="{5C04B690-83E5-45B4-87B3-E544E0FB75B0}" type="presParOf" srcId="{CA1CAA48-2E56-4EEA-B711-D35D88B5FC74}" destId="{9FE43928-4BB7-4B27-8FEE-8619E13AF15B}" srcOrd="1" destOrd="0" presId="urn:microsoft.com/office/officeart/2005/8/layout/lProcess3"/>
    <dgm:cxn modelId="{D63E4290-B901-4353-B97B-C264B0518773}" type="presParOf" srcId="{CA1CAA48-2E56-4EEA-B711-D35D88B5FC74}" destId="{4C0FFECE-DB6A-45BE-A18F-0DE1B0B9DBE3}" srcOrd="2" destOrd="0" presId="urn:microsoft.com/office/officeart/2005/8/layout/lProcess3"/>
    <dgm:cxn modelId="{BDDE5D09-308F-4372-8A7D-54EB4511E16C}" type="presParOf" srcId="{CA1CAA48-2E56-4EEA-B711-D35D88B5FC74}" destId="{4E6C1878-D2C3-4EB3-835B-247747AB83AC}" srcOrd="3" destOrd="0" presId="urn:microsoft.com/office/officeart/2005/8/layout/lProcess3"/>
    <dgm:cxn modelId="{4D99BCA9-54E7-4BDD-B294-5FD91DBF70B8}" type="presParOf" srcId="{CA1CAA48-2E56-4EEA-B711-D35D88B5FC74}" destId="{8DD2CCA3-6E5A-4C6D-AED8-37D69E52041D}" srcOrd="4" destOrd="0" presId="urn:microsoft.com/office/officeart/2005/8/layout/lProcess3"/>
    <dgm:cxn modelId="{06E0180A-FAFE-4553-8B59-9ACD68FED960}" type="presParOf" srcId="{CA1CAA48-2E56-4EEA-B711-D35D88B5FC74}" destId="{3E757440-CF62-4E6B-8FB0-F8CDCDF01AA2}" srcOrd="5" destOrd="0" presId="urn:microsoft.com/office/officeart/2005/8/layout/lProcess3"/>
    <dgm:cxn modelId="{6BE08DA2-9B7C-41F6-9757-A2305D4E3075}" type="presParOf" srcId="{CA1CAA48-2E56-4EEA-B711-D35D88B5FC74}" destId="{32F38EC3-E98C-4402-96A7-3D5031BB2A84}" srcOrd="6" destOrd="0" presId="urn:microsoft.com/office/officeart/2005/8/layout/lProcess3"/>
    <dgm:cxn modelId="{6648E58E-1980-4EBD-AB7D-52CE0D9D8E35}" type="presParOf" srcId="{7273C7B8-B942-4F0A-A87B-AD582DA2CB9C}" destId="{6808B4A8-E9CA-459D-AAF9-CCBB6EC3DC74}" srcOrd="5" destOrd="0" presId="urn:microsoft.com/office/officeart/2005/8/layout/lProcess3"/>
    <dgm:cxn modelId="{3BA7B979-B7A0-446B-AE05-69D1A7580BDF}" type="presParOf" srcId="{7273C7B8-B942-4F0A-A87B-AD582DA2CB9C}" destId="{04F80025-EBA5-4C0D-A652-E5E5B7716B0E}" srcOrd="6" destOrd="0" presId="urn:microsoft.com/office/officeart/2005/8/layout/lProcess3"/>
    <dgm:cxn modelId="{9D054BB2-0050-464E-9B4E-9102DFA8B69B}" type="presParOf" srcId="{04F80025-EBA5-4C0D-A652-E5E5B7716B0E}" destId="{EFDD98A6-5246-4877-8DF0-A20A9B7D1094}" srcOrd="0" destOrd="0" presId="urn:microsoft.com/office/officeart/2005/8/layout/lProcess3"/>
    <dgm:cxn modelId="{0DF05677-48A6-46EF-96EA-77ED98205BE3}" type="presParOf" srcId="{04F80025-EBA5-4C0D-A652-E5E5B7716B0E}" destId="{06EBEDDC-7BFF-4F1B-856A-B86BC962B4CB}" srcOrd="1" destOrd="0" presId="urn:microsoft.com/office/officeart/2005/8/layout/lProcess3"/>
    <dgm:cxn modelId="{0EE56B91-45C1-45BF-A94E-DD811B5A0EB5}" type="presParOf" srcId="{04F80025-EBA5-4C0D-A652-E5E5B7716B0E}" destId="{D2D5FAC9-9473-48DE-9610-714B9A85CC51}" srcOrd="2" destOrd="0" presId="urn:microsoft.com/office/officeart/2005/8/layout/lProcess3"/>
    <dgm:cxn modelId="{DDE0C426-8F7A-469D-9913-1CD986E6BEDE}" type="presParOf" srcId="{04F80025-EBA5-4C0D-A652-E5E5B7716B0E}" destId="{810033E2-00D5-44CD-BC99-B1E0928D2829}" srcOrd="3" destOrd="0" presId="urn:microsoft.com/office/officeart/2005/8/layout/lProcess3"/>
    <dgm:cxn modelId="{C8745FB9-225F-4489-B807-4215C03C2216}" type="presParOf" srcId="{04F80025-EBA5-4C0D-A652-E5E5B7716B0E}" destId="{2CCDFA1B-ACD7-4BF2-9E80-9F2E6422D4F3}" srcOrd="4" destOrd="0" presId="urn:microsoft.com/office/officeart/2005/8/layout/lProcess3"/>
    <dgm:cxn modelId="{00F13B95-8FB6-4CC3-83A5-3A2643E05672}" type="presParOf" srcId="{04F80025-EBA5-4C0D-A652-E5E5B7716B0E}" destId="{47DED331-3BBB-4A5B-AA33-A2F1D6B0F64C}" srcOrd="5" destOrd="0" presId="urn:microsoft.com/office/officeart/2005/8/layout/lProcess3"/>
    <dgm:cxn modelId="{43990844-997D-4FD8-B366-A0303684BB73}" type="presParOf" srcId="{04F80025-EBA5-4C0D-A652-E5E5B7716B0E}" destId="{B824AE83-1F31-49C4-9F40-D36C8CE9C3E2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AF4521-3266-467B-A234-421003A794C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F58FA52-40EC-487D-8ED0-68B88D2AE04B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ORGANIZATION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39817E2-1573-4D93-9B5A-F9B334C726B3}" type="parTrans" cxnId="{5E7AC4E1-562B-4ABD-AD07-8CE81938728B}">
      <dgm:prSet/>
      <dgm:spPr/>
      <dgm:t>
        <a:bodyPr/>
        <a:lstStyle/>
        <a:p>
          <a:endParaRPr lang="en-US"/>
        </a:p>
      </dgm:t>
    </dgm:pt>
    <dgm:pt modelId="{30595A3B-0140-4AA2-BFD0-CA7CA38A7802}" type="sibTrans" cxnId="{5E7AC4E1-562B-4ABD-AD07-8CE81938728B}">
      <dgm:prSet/>
      <dgm:spPr/>
      <dgm:t>
        <a:bodyPr/>
        <a:lstStyle/>
        <a:p>
          <a:endParaRPr lang="en-US"/>
        </a:p>
      </dgm:t>
    </dgm:pt>
    <dgm:pt modelId="{FD203116-9BE4-4A20-969B-1CC1237D9CFB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DEPARTMENT/TEAM</a:t>
          </a:r>
        </a:p>
      </dgm:t>
    </dgm:pt>
    <dgm:pt modelId="{9FA2E0C1-B012-4F96-A526-EE7505910E95}" type="parTrans" cxnId="{D5A938EF-7B9F-4682-83BE-BCCAB716DE89}">
      <dgm:prSet/>
      <dgm:spPr/>
      <dgm:t>
        <a:bodyPr/>
        <a:lstStyle/>
        <a:p>
          <a:endParaRPr lang="en-US"/>
        </a:p>
      </dgm:t>
    </dgm:pt>
    <dgm:pt modelId="{5E1F71D3-5AC4-4273-9913-5B8DC2516A95}" type="sibTrans" cxnId="{D5A938EF-7B9F-4682-83BE-BCCAB716DE89}">
      <dgm:prSet/>
      <dgm:spPr/>
      <dgm:t>
        <a:bodyPr/>
        <a:lstStyle/>
        <a:p>
          <a:endParaRPr lang="en-US"/>
        </a:p>
      </dgm:t>
    </dgm:pt>
    <dgm:pt modelId="{16B34F41-6F55-4B78-AEBE-7AC57FC132D0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INDIVIDUAL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1A9371B-AF8F-420E-8240-4888C82DB102}" type="parTrans" cxnId="{9B958C1C-219B-4DBB-A115-0762717FF347}">
      <dgm:prSet/>
      <dgm:spPr/>
      <dgm:t>
        <a:bodyPr/>
        <a:lstStyle/>
        <a:p>
          <a:endParaRPr lang="en-US"/>
        </a:p>
      </dgm:t>
    </dgm:pt>
    <dgm:pt modelId="{777DEDAC-D8DB-4362-8EF7-C52E87F7F2AB}" type="sibTrans" cxnId="{9B958C1C-219B-4DBB-A115-0762717FF347}">
      <dgm:prSet/>
      <dgm:spPr/>
      <dgm:t>
        <a:bodyPr/>
        <a:lstStyle/>
        <a:p>
          <a:endParaRPr lang="en-US"/>
        </a:p>
      </dgm:t>
    </dgm:pt>
    <dgm:pt modelId="{90BF201C-601D-4E50-91B8-58DC8272EC6E}" type="pres">
      <dgm:prSet presAssocID="{B8AF4521-3266-467B-A234-421003A794CE}" presName="compositeShape" presStyleCnt="0">
        <dgm:presLayoutVars>
          <dgm:dir/>
          <dgm:resizeHandles/>
        </dgm:presLayoutVars>
      </dgm:prSet>
      <dgm:spPr/>
    </dgm:pt>
    <dgm:pt modelId="{26D45CE0-88DB-48F3-9486-37219FE39BF4}" type="pres">
      <dgm:prSet presAssocID="{B8AF4521-3266-467B-A234-421003A794CE}" presName="pyramid" presStyleLbl="node1" presStyleIdx="0" presStyleCnt="1" custAng="0"/>
      <dgm:spPr/>
    </dgm:pt>
    <dgm:pt modelId="{56C18339-E680-4245-81EC-EFB3B8EC1953}" type="pres">
      <dgm:prSet presAssocID="{B8AF4521-3266-467B-A234-421003A794CE}" presName="theList" presStyleCnt="0"/>
      <dgm:spPr/>
    </dgm:pt>
    <dgm:pt modelId="{12D217C0-9467-4D47-84BB-737F8EBD2A9C}" type="pres">
      <dgm:prSet presAssocID="{CF58FA52-40EC-487D-8ED0-68B88D2AE04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75363-8CAE-4FB7-A3C3-F63ACDBB5CF0}" type="pres">
      <dgm:prSet presAssocID="{CF58FA52-40EC-487D-8ED0-68B88D2AE04B}" presName="aSpace" presStyleCnt="0"/>
      <dgm:spPr/>
    </dgm:pt>
    <dgm:pt modelId="{43579834-5CE6-4D71-9D52-73B16B286792}" type="pres">
      <dgm:prSet presAssocID="{FD203116-9BE4-4A20-969B-1CC1237D9CF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DE728-6EE9-4162-9773-2CA97966F395}" type="pres">
      <dgm:prSet presAssocID="{FD203116-9BE4-4A20-969B-1CC1237D9CFB}" presName="aSpace" presStyleCnt="0"/>
      <dgm:spPr/>
    </dgm:pt>
    <dgm:pt modelId="{AF70168E-6DC8-45D6-8327-36B9689D4E4B}" type="pres">
      <dgm:prSet presAssocID="{16B34F41-6F55-4B78-AEBE-7AC57FC132D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195EE-322E-4E63-8CB0-04F0F50C12AA}" type="pres">
      <dgm:prSet presAssocID="{16B34F41-6F55-4B78-AEBE-7AC57FC132D0}" presName="aSpace" presStyleCnt="0"/>
      <dgm:spPr/>
    </dgm:pt>
  </dgm:ptLst>
  <dgm:cxnLst>
    <dgm:cxn modelId="{9B958C1C-219B-4DBB-A115-0762717FF347}" srcId="{B8AF4521-3266-467B-A234-421003A794CE}" destId="{16B34F41-6F55-4B78-AEBE-7AC57FC132D0}" srcOrd="2" destOrd="0" parTransId="{F1A9371B-AF8F-420E-8240-4888C82DB102}" sibTransId="{777DEDAC-D8DB-4362-8EF7-C52E87F7F2AB}"/>
    <dgm:cxn modelId="{D5A938EF-7B9F-4682-83BE-BCCAB716DE89}" srcId="{B8AF4521-3266-467B-A234-421003A794CE}" destId="{FD203116-9BE4-4A20-969B-1CC1237D9CFB}" srcOrd="1" destOrd="0" parTransId="{9FA2E0C1-B012-4F96-A526-EE7505910E95}" sibTransId="{5E1F71D3-5AC4-4273-9913-5B8DC2516A95}"/>
    <dgm:cxn modelId="{06E1E2BC-F248-4EF8-AA1C-46098DEC4699}" type="presOf" srcId="{B8AF4521-3266-467B-A234-421003A794CE}" destId="{90BF201C-601D-4E50-91B8-58DC8272EC6E}" srcOrd="0" destOrd="0" presId="urn:microsoft.com/office/officeart/2005/8/layout/pyramid2"/>
    <dgm:cxn modelId="{02CB3C86-FC3D-4CB4-85C2-C761C53E8BCA}" type="presOf" srcId="{16B34F41-6F55-4B78-AEBE-7AC57FC132D0}" destId="{AF70168E-6DC8-45D6-8327-36B9689D4E4B}" srcOrd="0" destOrd="0" presId="urn:microsoft.com/office/officeart/2005/8/layout/pyramid2"/>
    <dgm:cxn modelId="{0D830122-38A6-4800-B101-EF54324B5AD5}" type="presOf" srcId="{FD203116-9BE4-4A20-969B-1CC1237D9CFB}" destId="{43579834-5CE6-4D71-9D52-73B16B286792}" srcOrd="0" destOrd="0" presId="urn:microsoft.com/office/officeart/2005/8/layout/pyramid2"/>
    <dgm:cxn modelId="{5E7AC4E1-562B-4ABD-AD07-8CE81938728B}" srcId="{B8AF4521-3266-467B-A234-421003A794CE}" destId="{CF58FA52-40EC-487D-8ED0-68B88D2AE04B}" srcOrd="0" destOrd="0" parTransId="{D39817E2-1573-4D93-9B5A-F9B334C726B3}" sibTransId="{30595A3B-0140-4AA2-BFD0-CA7CA38A7802}"/>
    <dgm:cxn modelId="{199103B5-6185-4CB9-8F8F-1787D574B55B}" type="presOf" srcId="{CF58FA52-40EC-487D-8ED0-68B88D2AE04B}" destId="{12D217C0-9467-4D47-84BB-737F8EBD2A9C}" srcOrd="0" destOrd="0" presId="urn:microsoft.com/office/officeart/2005/8/layout/pyramid2"/>
    <dgm:cxn modelId="{54DC7FF1-ED05-4811-89A1-DD6BF3FAA202}" type="presParOf" srcId="{90BF201C-601D-4E50-91B8-58DC8272EC6E}" destId="{26D45CE0-88DB-48F3-9486-37219FE39BF4}" srcOrd="0" destOrd="0" presId="urn:microsoft.com/office/officeart/2005/8/layout/pyramid2"/>
    <dgm:cxn modelId="{EDE115CA-FD2D-4D05-8B03-7D09E685D570}" type="presParOf" srcId="{90BF201C-601D-4E50-91B8-58DC8272EC6E}" destId="{56C18339-E680-4245-81EC-EFB3B8EC1953}" srcOrd="1" destOrd="0" presId="urn:microsoft.com/office/officeart/2005/8/layout/pyramid2"/>
    <dgm:cxn modelId="{CB29D883-8DD4-4777-B5E7-79D80ADD0128}" type="presParOf" srcId="{56C18339-E680-4245-81EC-EFB3B8EC1953}" destId="{12D217C0-9467-4D47-84BB-737F8EBD2A9C}" srcOrd="0" destOrd="0" presId="urn:microsoft.com/office/officeart/2005/8/layout/pyramid2"/>
    <dgm:cxn modelId="{CECC1C5C-0F5C-4374-BB36-9E7458AC597D}" type="presParOf" srcId="{56C18339-E680-4245-81EC-EFB3B8EC1953}" destId="{86675363-8CAE-4FB7-A3C3-F63ACDBB5CF0}" srcOrd="1" destOrd="0" presId="urn:microsoft.com/office/officeart/2005/8/layout/pyramid2"/>
    <dgm:cxn modelId="{17AF1A56-1163-42D6-B346-BD04B60D7165}" type="presParOf" srcId="{56C18339-E680-4245-81EC-EFB3B8EC1953}" destId="{43579834-5CE6-4D71-9D52-73B16B286792}" srcOrd="2" destOrd="0" presId="urn:microsoft.com/office/officeart/2005/8/layout/pyramid2"/>
    <dgm:cxn modelId="{111DD7F9-7CA5-494C-BAA9-E5A8A97E4B41}" type="presParOf" srcId="{56C18339-E680-4245-81EC-EFB3B8EC1953}" destId="{BBFDE728-6EE9-4162-9773-2CA97966F395}" srcOrd="3" destOrd="0" presId="urn:microsoft.com/office/officeart/2005/8/layout/pyramid2"/>
    <dgm:cxn modelId="{0F9C47F0-6979-41A2-92FD-86946EBEFA34}" type="presParOf" srcId="{56C18339-E680-4245-81EC-EFB3B8EC1953}" destId="{AF70168E-6DC8-45D6-8327-36B9689D4E4B}" srcOrd="4" destOrd="0" presId="urn:microsoft.com/office/officeart/2005/8/layout/pyramid2"/>
    <dgm:cxn modelId="{E94A113F-45A1-4832-A0BD-83B0DBEE215F}" type="presParOf" srcId="{56C18339-E680-4245-81EC-EFB3B8EC1953}" destId="{493195EE-322E-4E63-8CB0-04F0F50C12A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D87DA-08DA-4F96-95F7-C9263179E708}">
      <dsp:nvSpPr>
        <dsp:cNvPr id="0" name=""/>
        <dsp:cNvSpPr/>
      </dsp:nvSpPr>
      <dsp:spPr>
        <a:xfrm>
          <a:off x="5059" y="414856"/>
          <a:ext cx="2595562" cy="1038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Phase I</a:t>
          </a:r>
          <a:endParaRPr lang="en-US" sz="3700" kern="1200" dirty="0"/>
        </a:p>
      </dsp:txBody>
      <dsp:txXfrm>
        <a:off x="524172" y="414856"/>
        <a:ext cx="1557337" cy="1038225"/>
      </dsp:txXfrm>
    </dsp:sp>
    <dsp:sp modelId="{F9C22FE3-0FD1-486A-A9C7-31B48C4DF6DF}">
      <dsp:nvSpPr>
        <dsp:cNvPr id="0" name=""/>
        <dsp:cNvSpPr/>
      </dsp:nvSpPr>
      <dsp:spPr>
        <a:xfrm>
          <a:off x="2263198" y="503105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Communication</a:t>
          </a:r>
          <a:endParaRPr lang="en-US" sz="1500" kern="1200" dirty="0"/>
        </a:p>
      </dsp:txBody>
      <dsp:txXfrm>
        <a:off x="2694061" y="503105"/>
        <a:ext cx="1292590" cy="861726"/>
      </dsp:txXfrm>
    </dsp:sp>
    <dsp:sp modelId="{DEDC90E2-A003-4E74-9938-9CD8856886D5}">
      <dsp:nvSpPr>
        <dsp:cNvPr id="0" name=""/>
        <dsp:cNvSpPr/>
      </dsp:nvSpPr>
      <dsp:spPr>
        <a:xfrm>
          <a:off x="4115911" y="503105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August – October 2018</a:t>
          </a:r>
          <a:endParaRPr lang="en-US" sz="1500" kern="1200" dirty="0"/>
        </a:p>
      </dsp:txBody>
      <dsp:txXfrm>
        <a:off x="4546774" y="503105"/>
        <a:ext cx="1292590" cy="861726"/>
      </dsp:txXfrm>
    </dsp:sp>
    <dsp:sp modelId="{C3D14459-1FBB-432A-B7CA-632CEEC2EE0D}">
      <dsp:nvSpPr>
        <dsp:cNvPr id="0" name=""/>
        <dsp:cNvSpPr/>
      </dsp:nvSpPr>
      <dsp:spPr>
        <a:xfrm>
          <a:off x="5968623" y="503105"/>
          <a:ext cx="2154316" cy="861726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Beginning </a:t>
          </a:r>
          <a:br>
            <a:rPr lang="en-US" sz="1500" kern="1200" dirty="0" smtClean="0"/>
          </a:br>
          <a:r>
            <a:rPr lang="en-US" sz="1500" kern="1200" dirty="0" smtClean="0"/>
            <a:t>November 2018</a:t>
          </a:r>
          <a:endParaRPr lang="en-US" sz="1500" kern="1200" dirty="0"/>
        </a:p>
      </dsp:txBody>
      <dsp:txXfrm>
        <a:off x="6399486" y="503105"/>
        <a:ext cx="1292590" cy="861726"/>
      </dsp:txXfrm>
    </dsp:sp>
    <dsp:sp modelId="{649EC3B0-4264-4B47-AA9E-9DDC33806231}">
      <dsp:nvSpPr>
        <dsp:cNvPr id="0" name=""/>
        <dsp:cNvSpPr/>
      </dsp:nvSpPr>
      <dsp:spPr>
        <a:xfrm>
          <a:off x="5059" y="1598432"/>
          <a:ext cx="2595562" cy="1038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Phase 2</a:t>
          </a:r>
          <a:endParaRPr lang="en-US" sz="3700" kern="1200" dirty="0"/>
        </a:p>
      </dsp:txBody>
      <dsp:txXfrm>
        <a:off x="524172" y="1598432"/>
        <a:ext cx="1557337" cy="1038225"/>
      </dsp:txXfrm>
    </dsp:sp>
    <dsp:sp modelId="{EBC1620B-E889-4FBA-9BF5-6BB839C63ADF}">
      <dsp:nvSpPr>
        <dsp:cNvPr id="0" name=""/>
        <dsp:cNvSpPr/>
      </dsp:nvSpPr>
      <dsp:spPr>
        <a:xfrm>
          <a:off x="2263198" y="1686681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Change Management</a:t>
          </a:r>
        </a:p>
      </dsp:txBody>
      <dsp:txXfrm>
        <a:off x="2694061" y="1686681"/>
        <a:ext cx="1292590" cy="861726"/>
      </dsp:txXfrm>
    </dsp:sp>
    <dsp:sp modelId="{65B0AFE6-4511-4155-963E-806CF396CA9B}">
      <dsp:nvSpPr>
        <dsp:cNvPr id="0" name=""/>
        <dsp:cNvSpPr/>
      </dsp:nvSpPr>
      <dsp:spPr>
        <a:xfrm>
          <a:off x="4101036" y="1705932"/>
          <a:ext cx="2154316" cy="861726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November 2018 – January 2019</a:t>
          </a:r>
          <a:endParaRPr lang="en-US" sz="1500" kern="1200" dirty="0"/>
        </a:p>
      </dsp:txBody>
      <dsp:txXfrm>
        <a:off x="4531899" y="1705932"/>
        <a:ext cx="1292590" cy="861726"/>
      </dsp:txXfrm>
    </dsp:sp>
    <dsp:sp modelId="{324820FE-CFC0-4A8F-8C74-5914EEDEE18E}">
      <dsp:nvSpPr>
        <dsp:cNvPr id="0" name=""/>
        <dsp:cNvSpPr/>
      </dsp:nvSpPr>
      <dsp:spPr>
        <a:xfrm>
          <a:off x="5968623" y="1686681"/>
          <a:ext cx="2154316" cy="861726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Beginning </a:t>
          </a:r>
          <a:br>
            <a:rPr lang="en-US" sz="1500" kern="1200" dirty="0" smtClean="0"/>
          </a:br>
          <a:r>
            <a:rPr lang="en-US" sz="1500" kern="1200" dirty="0" smtClean="0"/>
            <a:t>February 2019</a:t>
          </a:r>
        </a:p>
      </dsp:txBody>
      <dsp:txXfrm>
        <a:off x="6399486" y="1686681"/>
        <a:ext cx="1292590" cy="861726"/>
      </dsp:txXfrm>
    </dsp:sp>
    <dsp:sp modelId="{B545FF39-A087-4D8A-806A-A7FDFD40CD8B}">
      <dsp:nvSpPr>
        <dsp:cNvPr id="0" name=""/>
        <dsp:cNvSpPr/>
      </dsp:nvSpPr>
      <dsp:spPr>
        <a:xfrm>
          <a:off x="5059" y="2782009"/>
          <a:ext cx="2595562" cy="1038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Phase 3</a:t>
          </a:r>
          <a:endParaRPr lang="en-US" sz="3700" kern="1200" dirty="0"/>
        </a:p>
      </dsp:txBody>
      <dsp:txXfrm>
        <a:off x="524172" y="2782009"/>
        <a:ext cx="1557337" cy="1038225"/>
      </dsp:txXfrm>
    </dsp:sp>
    <dsp:sp modelId="{4C0FFECE-DB6A-45BE-A18F-0DE1B0B9DBE3}">
      <dsp:nvSpPr>
        <dsp:cNvPr id="0" name=""/>
        <dsp:cNvSpPr/>
      </dsp:nvSpPr>
      <dsp:spPr>
        <a:xfrm>
          <a:off x="2263198" y="2870258"/>
          <a:ext cx="2154316" cy="861726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Teamwork within Units</a:t>
          </a:r>
          <a:endParaRPr lang="en-US" sz="1500" kern="1200" dirty="0"/>
        </a:p>
      </dsp:txBody>
      <dsp:txXfrm>
        <a:off x="2694061" y="2870258"/>
        <a:ext cx="1292590" cy="861726"/>
      </dsp:txXfrm>
    </dsp:sp>
    <dsp:sp modelId="{8DD2CCA3-6E5A-4C6D-AED8-37D69E52041D}">
      <dsp:nvSpPr>
        <dsp:cNvPr id="0" name=""/>
        <dsp:cNvSpPr/>
      </dsp:nvSpPr>
      <dsp:spPr>
        <a:xfrm>
          <a:off x="4115911" y="2870258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February – April 2019</a:t>
          </a:r>
          <a:endParaRPr lang="en-US" sz="1500" kern="1200" dirty="0"/>
        </a:p>
      </dsp:txBody>
      <dsp:txXfrm>
        <a:off x="4546774" y="2870258"/>
        <a:ext cx="1292590" cy="861726"/>
      </dsp:txXfrm>
    </dsp:sp>
    <dsp:sp modelId="{32F38EC3-E98C-4402-96A7-3D5031BB2A84}">
      <dsp:nvSpPr>
        <dsp:cNvPr id="0" name=""/>
        <dsp:cNvSpPr/>
      </dsp:nvSpPr>
      <dsp:spPr>
        <a:xfrm>
          <a:off x="5968623" y="2870258"/>
          <a:ext cx="2154316" cy="861726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Beginning </a:t>
          </a:r>
          <a:br>
            <a:rPr lang="en-US" sz="1500" kern="1200" dirty="0" smtClean="0"/>
          </a:br>
          <a:r>
            <a:rPr lang="en-US" sz="1500" kern="1200" dirty="0" smtClean="0"/>
            <a:t>May 2019</a:t>
          </a:r>
          <a:endParaRPr lang="en-US" sz="1500" kern="1200" dirty="0"/>
        </a:p>
      </dsp:txBody>
      <dsp:txXfrm>
        <a:off x="6399486" y="2870258"/>
        <a:ext cx="1292590" cy="861726"/>
      </dsp:txXfrm>
    </dsp:sp>
    <dsp:sp modelId="{EFDD98A6-5246-4877-8DF0-A20A9B7D1094}">
      <dsp:nvSpPr>
        <dsp:cNvPr id="0" name=""/>
        <dsp:cNvSpPr/>
      </dsp:nvSpPr>
      <dsp:spPr>
        <a:xfrm>
          <a:off x="5059" y="3965585"/>
          <a:ext cx="2595562" cy="1038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Phase 4</a:t>
          </a:r>
          <a:endParaRPr lang="en-US" sz="3700" kern="1200" dirty="0"/>
        </a:p>
      </dsp:txBody>
      <dsp:txXfrm>
        <a:off x="524172" y="3965585"/>
        <a:ext cx="1557337" cy="1038225"/>
      </dsp:txXfrm>
    </dsp:sp>
    <dsp:sp modelId="{D2D5FAC9-9473-48DE-9610-714B9A85CC51}">
      <dsp:nvSpPr>
        <dsp:cNvPr id="0" name=""/>
        <dsp:cNvSpPr/>
      </dsp:nvSpPr>
      <dsp:spPr>
        <a:xfrm>
          <a:off x="2263198" y="4053834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Pride in UCI</a:t>
          </a:r>
          <a:endParaRPr lang="en-US" sz="1500" kern="1200" dirty="0"/>
        </a:p>
      </dsp:txBody>
      <dsp:txXfrm>
        <a:off x="2694061" y="4053834"/>
        <a:ext cx="1292590" cy="861726"/>
      </dsp:txXfrm>
    </dsp:sp>
    <dsp:sp modelId="{2CCDFA1B-ACD7-4BF2-9E80-9F2E6422D4F3}">
      <dsp:nvSpPr>
        <dsp:cNvPr id="0" name=""/>
        <dsp:cNvSpPr/>
      </dsp:nvSpPr>
      <dsp:spPr>
        <a:xfrm>
          <a:off x="4115911" y="4053834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May – July 2019</a:t>
          </a:r>
          <a:endParaRPr lang="en-US" sz="1500" kern="1200" dirty="0"/>
        </a:p>
      </dsp:txBody>
      <dsp:txXfrm>
        <a:off x="4546774" y="4053834"/>
        <a:ext cx="1292590" cy="861726"/>
      </dsp:txXfrm>
    </dsp:sp>
    <dsp:sp modelId="{B824AE83-1F31-49C4-9F40-D36C8CE9C3E2}">
      <dsp:nvSpPr>
        <dsp:cNvPr id="0" name=""/>
        <dsp:cNvSpPr/>
      </dsp:nvSpPr>
      <dsp:spPr>
        <a:xfrm>
          <a:off x="5968623" y="4053834"/>
          <a:ext cx="2154316" cy="861726"/>
        </a:xfrm>
        <a:prstGeom prst="chevron">
          <a:avLst/>
        </a:prstGeom>
        <a:solidFill>
          <a:schemeClr val="accent2">
            <a:lumMod val="60000"/>
            <a:lumOff val="4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Beginning August 2019</a:t>
          </a:r>
          <a:endParaRPr lang="en-US" sz="1500" kern="1200" dirty="0"/>
        </a:p>
      </dsp:txBody>
      <dsp:txXfrm>
        <a:off x="6399486" y="4053834"/>
        <a:ext cx="1292590" cy="861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D87DA-08DA-4F96-95F7-C9263179E708}">
      <dsp:nvSpPr>
        <dsp:cNvPr id="0" name=""/>
        <dsp:cNvSpPr/>
      </dsp:nvSpPr>
      <dsp:spPr>
        <a:xfrm>
          <a:off x="5059" y="414856"/>
          <a:ext cx="2595562" cy="1038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Phase I</a:t>
          </a:r>
          <a:endParaRPr lang="en-US" sz="3700" kern="1200" dirty="0"/>
        </a:p>
      </dsp:txBody>
      <dsp:txXfrm>
        <a:off x="524172" y="414856"/>
        <a:ext cx="1557337" cy="1038225"/>
      </dsp:txXfrm>
    </dsp:sp>
    <dsp:sp modelId="{F9C22FE3-0FD1-486A-A9C7-31B48C4DF6DF}">
      <dsp:nvSpPr>
        <dsp:cNvPr id="0" name=""/>
        <dsp:cNvSpPr/>
      </dsp:nvSpPr>
      <dsp:spPr>
        <a:xfrm>
          <a:off x="2263198" y="503105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Voicing Concerns Without Fear</a:t>
          </a:r>
          <a:endParaRPr lang="en-US" sz="1700" kern="1200" dirty="0"/>
        </a:p>
      </dsp:txBody>
      <dsp:txXfrm>
        <a:off x="2694061" y="503105"/>
        <a:ext cx="1292590" cy="861726"/>
      </dsp:txXfrm>
    </dsp:sp>
    <dsp:sp modelId="{DEDC90E2-A003-4E74-9938-9CD8856886D5}">
      <dsp:nvSpPr>
        <dsp:cNvPr id="0" name=""/>
        <dsp:cNvSpPr/>
      </dsp:nvSpPr>
      <dsp:spPr>
        <a:xfrm>
          <a:off x="4115911" y="503105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February 2020 – March 2020</a:t>
          </a:r>
          <a:endParaRPr lang="en-US" sz="1700" kern="1200" dirty="0"/>
        </a:p>
      </dsp:txBody>
      <dsp:txXfrm>
        <a:off x="4546774" y="503105"/>
        <a:ext cx="1292590" cy="861726"/>
      </dsp:txXfrm>
    </dsp:sp>
    <dsp:sp modelId="{C3D14459-1FBB-432A-B7CA-632CEEC2EE0D}">
      <dsp:nvSpPr>
        <dsp:cNvPr id="0" name=""/>
        <dsp:cNvSpPr/>
      </dsp:nvSpPr>
      <dsp:spPr>
        <a:xfrm>
          <a:off x="5968623" y="503105"/>
          <a:ext cx="2154316" cy="861726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Beginning </a:t>
          </a:r>
          <a:br>
            <a:rPr lang="en-US" sz="1700" kern="1200" dirty="0" smtClean="0"/>
          </a:br>
          <a:r>
            <a:rPr lang="en-US" sz="1700" kern="1200" dirty="0" smtClean="0"/>
            <a:t>May</a:t>
          </a:r>
          <a:br>
            <a:rPr lang="en-US" sz="1700" kern="1200" dirty="0" smtClean="0"/>
          </a:br>
          <a:r>
            <a:rPr lang="en-US" sz="1700" kern="1200" dirty="0" smtClean="0"/>
            <a:t>2020</a:t>
          </a:r>
          <a:endParaRPr lang="en-US" sz="1700" kern="1200" dirty="0"/>
        </a:p>
      </dsp:txBody>
      <dsp:txXfrm>
        <a:off x="6399486" y="503105"/>
        <a:ext cx="1292590" cy="861726"/>
      </dsp:txXfrm>
    </dsp:sp>
    <dsp:sp modelId="{649EC3B0-4264-4B47-AA9E-9DDC33806231}">
      <dsp:nvSpPr>
        <dsp:cNvPr id="0" name=""/>
        <dsp:cNvSpPr/>
      </dsp:nvSpPr>
      <dsp:spPr>
        <a:xfrm>
          <a:off x="5059" y="1598432"/>
          <a:ext cx="2595562" cy="1038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Phase 2</a:t>
          </a:r>
          <a:endParaRPr lang="en-US" sz="3700" kern="1200" dirty="0"/>
        </a:p>
      </dsp:txBody>
      <dsp:txXfrm>
        <a:off x="524172" y="1598432"/>
        <a:ext cx="1557337" cy="1038225"/>
      </dsp:txXfrm>
    </dsp:sp>
    <dsp:sp modelId="{EBC1620B-E889-4FBA-9BF5-6BB839C63ADF}">
      <dsp:nvSpPr>
        <dsp:cNvPr id="0" name=""/>
        <dsp:cNvSpPr/>
      </dsp:nvSpPr>
      <dsp:spPr>
        <a:xfrm>
          <a:off x="2263198" y="1686681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Process</a:t>
          </a:r>
          <a:br>
            <a:rPr lang="en-US" sz="1700" kern="1200" dirty="0" smtClean="0"/>
          </a:br>
          <a:r>
            <a:rPr lang="en-US" sz="1700" kern="1200" dirty="0" smtClean="0"/>
            <a:t>Improvement</a:t>
          </a:r>
        </a:p>
      </dsp:txBody>
      <dsp:txXfrm>
        <a:off x="2694061" y="1686681"/>
        <a:ext cx="1292590" cy="861726"/>
      </dsp:txXfrm>
    </dsp:sp>
    <dsp:sp modelId="{65B0AFE6-4511-4155-963E-806CF396CA9B}">
      <dsp:nvSpPr>
        <dsp:cNvPr id="0" name=""/>
        <dsp:cNvSpPr/>
      </dsp:nvSpPr>
      <dsp:spPr>
        <a:xfrm>
          <a:off x="4101036" y="1705932"/>
          <a:ext cx="2154316" cy="861726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June 2020 </a:t>
          </a:r>
          <a:br>
            <a:rPr lang="en-US" sz="1700" kern="1200" dirty="0" smtClean="0"/>
          </a:br>
          <a:r>
            <a:rPr lang="en-US" sz="1700" kern="1200" dirty="0" smtClean="0"/>
            <a:t>– July 2020</a:t>
          </a:r>
          <a:endParaRPr lang="en-US" sz="1700" kern="1200" dirty="0"/>
        </a:p>
      </dsp:txBody>
      <dsp:txXfrm>
        <a:off x="4531899" y="1705932"/>
        <a:ext cx="1292590" cy="861726"/>
      </dsp:txXfrm>
    </dsp:sp>
    <dsp:sp modelId="{324820FE-CFC0-4A8F-8C74-5914EEDEE18E}">
      <dsp:nvSpPr>
        <dsp:cNvPr id="0" name=""/>
        <dsp:cNvSpPr/>
      </dsp:nvSpPr>
      <dsp:spPr>
        <a:xfrm>
          <a:off x="5968623" y="1686681"/>
          <a:ext cx="2154316" cy="861726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Beginning </a:t>
          </a:r>
          <a:br>
            <a:rPr lang="en-US" sz="1700" kern="1200" dirty="0" smtClean="0"/>
          </a:br>
          <a:r>
            <a:rPr lang="en-US" sz="1700" kern="1200" dirty="0" smtClean="0"/>
            <a:t>September 2020</a:t>
          </a:r>
        </a:p>
      </dsp:txBody>
      <dsp:txXfrm>
        <a:off x="6399486" y="1686681"/>
        <a:ext cx="1292590" cy="861726"/>
      </dsp:txXfrm>
    </dsp:sp>
    <dsp:sp modelId="{B545FF39-A087-4D8A-806A-A7FDFD40CD8B}">
      <dsp:nvSpPr>
        <dsp:cNvPr id="0" name=""/>
        <dsp:cNvSpPr/>
      </dsp:nvSpPr>
      <dsp:spPr>
        <a:xfrm>
          <a:off x="5059" y="2782009"/>
          <a:ext cx="2595562" cy="1038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Phase 3</a:t>
          </a:r>
          <a:endParaRPr lang="en-US" sz="3700" kern="1200" dirty="0"/>
        </a:p>
      </dsp:txBody>
      <dsp:txXfrm>
        <a:off x="524172" y="2782009"/>
        <a:ext cx="1557337" cy="1038225"/>
      </dsp:txXfrm>
    </dsp:sp>
    <dsp:sp modelId="{4C0FFECE-DB6A-45BE-A18F-0DE1B0B9DBE3}">
      <dsp:nvSpPr>
        <dsp:cNvPr id="0" name=""/>
        <dsp:cNvSpPr/>
      </dsp:nvSpPr>
      <dsp:spPr>
        <a:xfrm>
          <a:off x="2263198" y="2870258"/>
          <a:ext cx="2154316" cy="861726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Organizational</a:t>
          </a:r>
          <a:br>
            <a:rPr lang="en-US" sz="1700" kern="1200" dirty="0" smtClean="0"/>
          </a:br>
          <a:r>
            <a:rPr lang="en-US" sz="1700" kern="1200" dirty="0" smtClean="0"/>
            <a:t>Learning</a:t>
          </a:r>
          <a:endParaRPr lang="en-US" sz="1700" kern="1200" dirty="0"/>
        </a:p>
      </dsp:txBody>
      <dsp:txXfrm>
        <a:off x="2694061" y="2870258"/>
        <a:ext cx="1292590" cy="861726"/>
      </dsp:txXfrm>
    </dsp:sp>
    <dsp:sp modelId="{8DD2CCA3-6E5A-4C6D-AED8-37D69E52041D}">
      <dsp:nvSpPr>
        <dsp:cNvPr id="0" name=""/>
        <dsp:cNvSpPr/>
      </dsp:nvSpPr>
      <dsp:spPr>
        <a:xfrm>
          <a:off x="4115911" y="2870258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October 2020 – November 2020</a:t>
          </a:r>
          <a:endParaRPr lang="en-US" sz="1700" kern="1200" dirty="0"/>
        </a:p>
      </dsp:txBody>
      <dsp:txXfrm>
        <a:off x="4546774" y="2870258"/>
        <a:ext cx="1292590" cy="861726"/>
      </dsp:txXfrm>
    </dsp:sp>
    <dsp:sp modelId="{32F38EC3-E98C-4402-96A7-3D5031BB2A84}">
      <dsp:nvSpPr>
        <dsp:cNvPr id="0" name=""/>
        <dsp:cNvSpPr/>
      </dsp:nvSpPr>
      <dsp:spPr>
        <a:xfrm>
          <a:off x="5968623" y="2870258"/>
          <a:ext cx="2154316" cy="861726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Beginning </a:t>
          </a:r>
          <a:br>
            <a:rPr lang="en-US" sz="1700" kern="1200" dirty="0" smtClean="0"/>
          </a:br>
          <a:r>
            <a:rPr lang="en-US" sz="1700" kern="1200" dirty="0" smtClean="0"/>
            <a:t>January 2021</a:t>
          </a:r>
          <a:endParaRPr lang="en-US" sz="1700" kern="1200" dirty="0"/>
        </a:p>
      </dsp:txBody>
      <dsp:txXfrm>
        <a:off x="6399486" y="2870258"/>
        <a:ext cx="1292590" cy="861726"/>
      </dsp:txXfrm>
    </dsp:sp>
    <dsp:sp modelId="{EFDD98A6-5246-4877-8DF0-A20A9B7D1094}">
      <dsp:nvSpPr>
        <dsp:cNvPr id="0" name=""/>
        <dsp:cNvSpPr/>
      </dsp:nvSpPr>
      <dsp:spPr>
        <a:xfrm>
          <a:off x="5059" y="3965585"/>
          <a:ext cx="2595562" cy="10382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23495" rIns="0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Phase 4</a:t>
          </a:r>
          <a:endParaRPr lang="en-US" sz="3700" kern="1200" dirty="0"/>
        </a:p>
      </dsp:txBody>
      <dsp:txXfrm>
        <a:off x="524172" y="3965585"/>
        <a:ext cx="1557337" cy="1038225"/>
      </dsp:txXfrm>
    </dsp:sp>
    <dsp:sp modelId="{D2D5FAC9-9473-48DE-9610-714B9A85CC51}">
      <dsp:nvSpPr>
        <dsp:cNvPr id="0" name=""/>
        <dsp:cNvSpPr/>
      </dsp:nvSpPr>
      <dsp:spPr>
        <a:xfrm>
          <a:off x="2263198" y="4053834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Meaningful</a:t>
          </a:r>
          <a:br>
            <a:rPr lang="en-US" sz="1700" kern="1200" dirty="0" smtClean="0"/>
          </a:br>
          <a:r>
            <a:rPr lang="en-US" sz="1700" kern="1200" dirty="0" smtClean="0"/>
            <a:t>Work</a:t>
          </a:r>
          <a:endParaRPr lang="en-US" sz="1700" kern="1200" dirty="0"/>
        </a:p>
      </dsp:txBody>
      <dsp:txXfrm>
        <a:off x="2694061" y="4053834"/>
        <a:ext cx="1292590" cy="861726"/>
      </dsp:txXfrm>
    </dsp:sp>
    <dsp:sp modelId="{2CCDFA1B-ACD7-4BF2-9E80-9F2E6422D4F3}">
      <dsp:nvSpPr>
        <dsp:cNvPr id="0" name=""/>
        <dsp:cNvSpPr/>
      </dsp:nvSpPr>
      <dsp:spPr>
        <a:xfrm>
          <a:off x="4115911" y="4053834"/>
          <a:ext cx="2154316" cy="8617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February 2021</a:t>
          </a:r>
          <a:br>
            <a:rPr lang="en-US" sz="1700" kern="1200" dirty="0" smtClean="0"/>
          </a:br>
          <a:r>
            <a:rPr lang="en-US" sz="1700" kern="1200" dirty="0" smtClean="0"/>
            <a:t>- March 2021</a:t>
          </a:r>
          <a:endParaRPr lang="en-US" sz="1700" kern="1200" dirty="0"/>
        </a:p>
      </dsp:txBody>
      <dsp:txXfrm>
        <a:off x="4546774" y="4053834"/>
        <a:ext cx="1292590" cy="861726"/>
      </dsp:txXfrm>
    </dsp:sp>
    <dsp:sp modelId="{B824AE83-1F31-49C4-9F40-D36C8CE9C3E2}">
      <dsp:nvSpPr>
        <dsp:cNvPr id="0" name=""/>
        <dsp:cNvSpPr/>
      </dsp:nvSpPr>
      <dsp:spPr>
        <a:xfrm>
          <a:off x="5968623" y="4053834"/>
          <a:ext cx="2154316" cy="861726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Beginning </a:t>
          </a:r>
          <a:br>
            <a:rPr lang="en-US" sz="1700" kern="1200" dirty="0" smtClean="0"/>
          </a:br>
          <a:r>
            <a:rPr lang="en-US" sz="1700" kern="1200" dirty="0" smtClean="0"/>
            <a:t>May 2021</a:t>
          </a:r>
          <a:endParaRPr lang="en-US" sz="1700" kern="1200" dirty="0"/>
        </a:p>
      </dsp:txBody>
      <dsp:txXfrm>
        <a:off x="6399486" y="4053834"/>
        <a:ext cx="1292590" cy="861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45CE0-88DB-48F3-9486-37219FE39BF4}">
      <dsp:nvSpPr>
        <dsp:cNvPr id="0" name=""/>
        <dsp:cNvSpPr/>
      </dsp:nvSpPr>
      <dsp:spPr>
        <a:xfrm>
          <a:off x="1240243" y="0"/>
          <a:ext cx="3408967" cy="34089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217C0-9467-4D47-84BB-737F8EBD2A9C}">
      <dsp:nvSpPr>
        <dsp:cNvPr id="0" name=""/>
        <dsp:cNvSpPr/>
      </dsp:nvSpPr>
      <dsp:spPr>
        <a:xfrm>
          <a:off x="2944726" y="342727"/>
          <a:ext cx="2215828" cy="806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ORGANIZATION</a:t>
          </a:r>
          <a:endParaRPr lang="en-US" sz="17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84119" y="382120"/>
        <a:ext cx="2137042" cy="728180"/>
      </dsp:txXfrm>
    </dsp:sp>
    <dsp:sp modelId="{43579834-5CE6-4D71-9D52-73B16B286792}">
      <dsp:nvSpPr>
        <dsp:cNvPr id="0" name=""/>
        <dsp:cNvSpPr/>
      </dsp:nvSpPr>
      <dsp:spPr>
        <a:xfrm>
          <a:off x="2944726" y="1250564"/>
          <a:ext cx="2215828" cy="806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DEPARTMENT/TEAM</a:t>
          </a:r>
        </a:p>
      </dsp:txBody>
      <dsp:txXfrm>
        <a:off x="2984119" y="1289957"/>
        <a:ext cx="2137042" cy="728180"/>
      </dsp:txXfrm>
    </dsp:sp>
    <dsp:sp modelId="{AF70168E-6DC8-45D6-8327-36B9689D4E4B}">
      <dsp:nvSpPr>
        <dsp:cNvPr id="0" name=""/>
        <dsp:cNvSpPr/>
      </dsp:nvSpPr>
      <dsp:spPr>
        <a:xfrm>
          <a:off x="2944726" y="2158402"/>
          <a:ext cx="2215828" cy="8069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INDIVIDUAL</a:t>
          </a:r>
          <a:endParaRPr lang="en-US" sz="17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84119" y="2197795"/>
        <a:ext cx="2137042" cy="728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0E9D5-2420-4D5A-9D49-9C1E5A20C36A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E917A-5796-4AD3-B4F2-8067B6E3B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3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C00C-9FC0-4AA1-8734-B51B28651F3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11/21/2019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3E4ADB-E8B5-425D-AFA9-B9B35AF0F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98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762" y="1041400"/>
            <a:ext cx="1150363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583" y="3642519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Include Name, Title, Department and Date if Desired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8102" y="5088835"/>
            <a:ext cx="4626780" cy="1623368"/>
            <a:chOff x="279175" y="5154627"/>
            <a:chExt cx="4817611" cy="1708651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45"/>
            <a:stretch/>
          </p:blipFill>
          <p:spPr>
            <a:xfrm>
              <a:off x="1722792" y="5878610"/>
              <a:ext cx="3373994" cy="2916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75" y="5154627"/>
              <a:ext cx="1708651" cy="1708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543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F606-5D19-4303-B071-4500A24E97DB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0B50-D6B0-43A7-8FF8-7192807E20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299199" y="601377"/>
            <a:ext cx="5315857" cy="3530147"/>
          </a:xfrm>
          <a:prstGeom prst="rect">
            <a:avLst/>
          </a:prstGeom>
          <a:solidFill>
            <a:schemeClr val="accent1">
              <a:alpha val="9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99200" y="664482"/>
            <a:ext cx="5315857" cy="3530147"/>
          </a:xfrm>
          <a:noFill/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6326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44D9-E5C4-404A-811F-6C831BD6EF95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97BA-8E5B-48A3-9D43-CD0A009BFB3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429375" y="841375"/>
            <a:ext cx="5185682" cy="3353254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22333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2E4E-4CE2-4C68-83C8-2802B1887606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E281-2E5C-4D28-A46D-9AAFBBF30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93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F606-5D19-4303-B071-4500A24E97DB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0B50-D6B0-43A7-8FF8-7192807E200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299200" y="664482"/>
            <a:ext cx="5315857" cy="3530147"/>
          </a:xfrm>
          <a:prstGeom prst="rect">
            <a:avLst/>
          </a:prstGeom>
          <a:solidFill>
            <a:srgbClr val="F78D05">
              <a:alpha val="9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429375" y="841375"/>
            <a:ext cx="5185682" cy="3353254"/>
          </a:xfrm>
          <a:noFill/>
        </p:spPr>
        <p:txBody>
          <a:bodyPr/>
          <a:lstStyle/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71084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7" y="6527306"/>
            <a:ext cx="404853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31137" y="74597"/>
            <a:ext cx="9966960" cy="646331"/>
          </a:xfrm>
        </p:spPr>
        <p:txBody>
          <a:bodyPr anchor="ctr">
            <a:spAutoFit/>
          </a:bodyPr>
          <a:lstStyle>
            <a:lvl1pPr marL="0" algn="l" defTabSz="914411" rtl="0" eaLnBrk="1" latinLnBrk="0" hangingPunct="1">
              <a:defRPr lang="en-US" sz="40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300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06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00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4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631370" y="1157509"/>
            <a:ext cx="10515600" cy="501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64A4"/>
                </a:solidFill>
              </a:defRPr>
            </a:lvl1pPr>
            <a:lvl2pPr marL="685783" indent="-228594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142971" indent="-228594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600160" indent="-228594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057349" indent="-228594"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6832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25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29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3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80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6" y="1208600"/>
            <a:ext cx="5181600" cy="5130557"/>
          </a:xfrm>
        </p:spPr>
        <p:txBody>
          <a:bodyPr/>
          <a:lstStyle>
            <a:lvl1pPr>
              <a:defRPr sz="2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08598"/>
            <a:ext cx="5181600" cy="5110009"/>
          </a:xfrm>
        </p:spPr>
        <p:txBody>
          <a:bodyPr/>
          <a:lstStyle>
            <a:lvl1pPr>
              <a:defRPr sz="2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555759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86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09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000140"/>
            <a:ext cx="6172200" cy="5210333"/>
          </a:xfrm>
        </p:spPr>
        <p:txBody>
          <a:bodyPr/>
          <a:lstStyle>
            <a:lvl1pPr>
              <a:defRPr sz="2400">
                <a:solidFill>
                  <a:srgbClr val="555759"/>
                </a:solidFill>
              </a:defRPr>
            </a:lvl1pPr>
            <a:lvl2pPr>
              <a:defRPr sz="2000">
                <a:solidFill>
                  <a:srgbClr val="555759"/>
                </a:solidFill>
              </a:defRPr>
            </a:lvl2pPr>
            <a:lvl3pPr>
              <a:defRPr sz="1800">
                <a:solidFill>
                  <a:srgbClr val="555759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06718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55759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08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536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41699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rgbClr val="0064A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297065-12DB-4451-8B30-EBF38A601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71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691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7A2D-2E0D-4CF0-97B1-DD4296FDBF42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ACA-595F-4C84-A7FC-2BDD84F4A9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4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9" y="1232454"/>
            <a:ext cx="10515600" cy="5096429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064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aseline="0">
                <a:solidFill>
                  <a:srgbClr val="555759"/>
                </a:solidFill>
              </a:defRPr>
            </a:lvl2pPr>
            <a:lvl5pPr>
              <a:defRPr>
                <a:solidFill>
                  <a:srgbClr val="0064A4"/>
                </a:solidFill>
              </a:defRPr>
            </a:lvl5pPr>
          </a:lstStyle>
          <a:p>
            <a:pPr lvl="0"/>
            <a:r>
              <a:rPr lang="en-US" dirty="0"/>
              <a:t>Object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7146" y="6527305"/>
            <a:ext cx="404854" cy="365125"/>
          </a:xfrm>
          <a:prstGeom prst="rect">
            <a:avLst/>
          </a:prstGeom>
        </p:spPr>
        <p:txBody>
          <a:bodyPr/>
          <a:lstStyle/>
          <a:p>
            <a:fld id="{07297065-12DB-4451-8B30-EBF38A601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7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370" y="1157509"/>
            <a:ext cx="10515600" cy="501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" y="759483"/>
            <a:ext cx="12191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24" y="6446300"/>
            <a:ext cx="2870475" cy="198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8096" cy="8259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723536" y="6492875"/>
            <a:ext cx="4684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4A4"/>
                </a:solidFill>
              </a:defRPr>
            </a:lvl1pPr>
          </a:lstStyle>
          <a:p>
            <a:fld id="{07297065-12DB-4451-8B30-EBF38A601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972" y="96702"/>
            <a:ext cx="10515600" cy="72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7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rgbClr val="0064A4"/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4667-B2E8-425D-AC79-3FCE16694447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1FD7-B10B-4B57-9F0B-10420441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0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reciadc@uci.edu" TargetMode="External"/><Relationship Id="rId2" Type="http://schemas.openxmlformats.org/officeDocument/2006/relationships/hyperlink" Target="mailto:olverag@hs.uci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hillsk@uci.edu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5761" y="145473"/>
            <a:ext cx="11503631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2019 Staff Engagement Survey Results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5761" y="2597787"/>
            <a:ext cx="10396203" cy="24156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November &amp; December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Katherine Hills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, Sr. Director of Communications &amp; Engagement Lead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Cecilia Preciado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, Engagement Consultant, UCI Campus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Gretheel Olvera</a:t>
            </a:r>
            <a:r>
              <a:rPr lang="en-US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, Engagement Consultant, UCI Health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9" y="5599047"/>
            <a:ext cx="5712063" cy="580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1" y="4921475"/>
            <a:ext cx="1852156" cy="18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Everyone’s Responsibility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647072" y="4752889"/>
            <a:ext cx="2844800" cy="254000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67566-1DA4-4633-A16A-6B2A60314D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E908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E908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42965" y="5968842"/>
            <a:ext cx="512444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18" charset="0"/>
                <a:ea typeface="ＭＳ Ｐゴシック" panose="020B0600070205080204" pitchFamily="34" charset="-128"/>
                <a:cs typeface="Arial"/>
              </a:rPr>
              <a:t>Copyright © 2015 Gallup, Inc. All rights reserved.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747177" y="6354339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Copyright 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2017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Gallup, Inc. All rights reserved.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22924" y="1203009"/>
            <a:ext cx="9364737" cy="730828"/>
            <a:chOff x="437119" y="1009650"/>
            <a:chExt cx="7023553" cy="730828"/>
          </a:xfrm>
        </p:grpSpPr>
        <p:sp>
          <p:nvSpPr>
            <p:cNvPr id="11" name="Title 2"/>
            <p:cNvSpPr txBox="1">
              <a:spLocks/>
            </p:cNvSpPr>
            <p:nvPr/>
          </p:nvSpPr>
          <p:spPr>
            <a:xfrm>
              <a:off x="437119" y="1009650"/>
              <a:ext cx="1758083" cy="638495"/>
            </a:xfrm>
            <a:prstGeom prst="rect">
              <a:avLst/>
            </a:prstGeom>
          </p:spPr>
          <p:txBody>
            <a:bodyPr anchor="ctr" anchorCtr="0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j-ea"/>
                  <a:cs typeface="Segoe UI Semibold" panose="020B0702040204020203" pitchFamily="34" charset="0"/>
                </a:rPr>
                <a:t>Organization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01079" y="1094147"/>
              <a:ext cx="51595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Provide resources — human, technical and financial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Establish a culture of engagement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987543"/>
            <a:ext cx="12192000" cy="690461"/>
            <a:chOff x="0" y="1659101"/>
            <a:chExt cx="9144000" cy="69046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0" y="1659101"/>
              <a:ext cx="9144000" cy="6904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Title 2"/>
            <p:cNvSpPr txBox="1">
              <a:spLocks/>
            </p:cNvSpPr>
            <p:nvPr/>
          </p:nvSpPr>
          <p:spPr>
            <a:xfrm>
              <a:off x="656194" y="1692287"/>
              <a:ext cx="1758083" cy="6508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 anchorCtr="0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j-ea"/>
                  <a:cs typeface="Segoe UI Semibold" panose="020B0702040204020203" pitchFamily="34" charset="0"/>
                </a:rPr>
                <a:t>Leadership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1621" y="1692287"/>
              <a:ext cx="5512885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Provide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overall direction, vision and removal of barriers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Reinforce values and direction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97318" y="2671592"/>
            <a:ext cx="10642821" cy="923330"/>
            <a:chOff x="627619" y="2343150"/>
            <a:chExt cx="7982115" cy="923330"/>
          </a:xfrm>
        </p:grpSpPr>
        <p:sp>
          <p:nvSpPr>
            <p:cNvPr id="18" name="Title 2"/>
            <p:cNvSpPr txBox="1">
              <a:spLocks/>
            </p:cNvSpPr>
            <p:nvPr/>
          </p:nvSpPr>
          <p:spPr>
            <a:xfrm>
              <a:off x="627619" y="2349562"/>
              <a:ext cx="1751156" cy="788981"/>
            </a:xfrm>
            <a:prstGeom prst="rect">
              <a:avLst/>
            </a:prstGeom>
          </p:spPr>
          <p:txBody>
            <a:bodyPr anchor="ctr" anchorCtr="0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j-ea"/>
                  <a:cs typeface="Segoe UI Semibold" panose="020B0702040204020203" pitchFamily="34" charset="0"/>
                </a:rPr>
                <a:t>Managers and Supervisors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63004" y="2343150"/>
              <a:ext cx="61467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Create an environment in which engagement can happen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Connect people to the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organization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and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set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them up for success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Participate in action planning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3637635"/>
            <a:ext cx="12192000" cy="700220"/>
            <a:chOff x="15080" y="3144956"/>
            <a:chExt cx="9144000" cy="7002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15080" y="3144956"/>
              <a:ext cx="9144000" cy="6904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2" name="Title 2"/>
            <p:cNvSpPr txBox="1">
              <a:spLocks/>
            </p:cNvSpPr>
            <p:nvPr/>
          </p:nvSpPr>
          <p:spPr>
            <a:xfrm>
              <a:off x="684769" y="3155519"/>
              <a:ext cx="1758083" cy="66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 anchorCtr="0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j-ea"/>
                  <a:cs typeface="Segoe UI Semibold" panose="020B0702040204020203" pitchFamily="34" charset="0"/>
                </a:rPr>
                <a:t>Teams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29679" y="3198845"/>
              <a:ext cx="614673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Create the team’s culture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Create and implement goals and plans to drive engagement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6416" y="4411923"/>
            <a:ext cx="11081066" cy="923330"/>
            <a:chOff x="694294" y="3823708"/>
            <a:chExt cx="8310799" cy="923330"/>
          </a:xfrm>
        </p:grpSpPr>
        <p:sp>
          <p:nvSpPr>
            <p:cNvPr id="25" name="Title 2"/>
            <p:cNvSpPr txBox="1">
              <a:spLocks/>
            </p:cNvSpPr>
            <p:nvPr/>
          </p:nvSpPr>
          <p:spPr>
            <a:xfrm>
              <a:off x="694294" y="3834272"/>
              <a:ext cx="1751156" cy="774266"/>
            </a:xfrm>
            <a:prstGeom prst="rect">
              <a:avLst/>
            </a:prstGeom>
          </p:spPr>
          <p:txBody>
            <a:bodyPr anchor="ctr" anchorCtr="0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61C250"/>
                  </a:solidFill>
                  <a:latin typeface="Georgia" pitchFamily="18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j-ea"/>
                  <a:cs typeface="Segoe UI Semibold" panose="020B0702040204020203" pitchFamily="34" charset="0"/>
                </a:rPr>
                <a:t>Individual Contributors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29679" y="3823708"/>
              <a:ext cx="64754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Maintain their own engagement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Participate in and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help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to implement the team’s engagement goals 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545"/>
                  </a:solidFill>
                  <a:effectLst/>
                  <a:uLnTx/>
                  <a:uFillTx/>
                  <a:latin typeface="Segoe UI Light" panose="020B0502040204020203" pitchFamily="34" charset="0"/>
                  <a:ea typeface="ＭＳ Ｐゴシック" panose="020B0600070205080204" pitchFamily="34" charset="-128"/>
                  <a:cs typeface="Segoe UI Light" panose="020B0502040204020203" pitchFamily="34" charset="0"/>
                </a:rPr>
                <a:t>Support the engagement of others and the 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27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4146" y="5257309"/>
            <a:ext cx="9716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solidFill>
                  <a:srgbClr val="ED7D31"/>
                </a:solidFill>
                <a:latin typeface="Century Gothic" panose="020B0502020202020204" pitchFamily="34" charset="0"/>
              </a:rPr>
              <a:t>84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</a:rPr>
              <a:t>% PARTICIPATION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" y="85725"/>
            <a:ext cx="918972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94" y="769058"/>
            <a:ext cx="8435340" cy="328726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2017 Engagement Baseline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894" y="3989111"/>
            <a:ext cx="4000706" cy="1949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967" y="3950930"/>
            <a:ext cx="4178515" cy="20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Types of Employees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002"/>
            <a:ext cx="12192000" cy="34039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607" y="6315175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Copyright 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2017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00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97065-12DB-4451-8B30-EBF38A6018E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4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4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22909316"/>
              </p:ext>
            </p:extLst>
          </p:nvPr>
        </p:nvGraphicFramePr>
        <p:xfrm>
          <a:off x="2089752" y="11086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22198" y="1039528"/>
            <a:ext cx="170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SOLICIT IDEAS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3773" y="1039528"/>
            <a:ext cx="170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6160" y="1039528"/>
            <a:ext cx="1386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002972" y="96702"/>
            <a:ext cx="10515600" cy="729212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Schedule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82" y="0"/>
            <a:ext cx="9190182" cy="5257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4146" y="5257309"/>
            <a:ext cx="9716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</a:rPr>
              <a:t>76% PARTICIPATION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32" y="295594"/>
            <a:ext cx="6059343" cy="3466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9701" y="3533285"/>
            <a:ext cx="6465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76% PARTICIPATION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9701" y="4414252"/>
            <a:ext cx="57721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WHY DID PARTICIPATION GO DOWN?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Set a realistic UCI overall participation goal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approach than 2017 – emphasized encouraging staff versus forcing staff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you felt forced, please let us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Better approach = better data; 2019 data theoretically more pure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63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Results – Score Out of 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1" y="1137650"/>
            <a:ext cx="6966044" cy="52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Results – Engagement Ratio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01" y="1018236"/>
            <a:ext cx="8815624" cy="53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Types of Employees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6607" y="6315175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Copyright 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2017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Gallup, Inc. All rights reserved.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002"/>
            <a:ext cx="12192000" cy="34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This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Town Hall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1127" y="1308856"/>
            <a:ext cx="84697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1" indent="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town hall session is intended for all UCI staff,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including individual contributors, managers, supervisors and senior leadership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189" marR="0" lvl="1" indent="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 - Summary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41020" y="1108744"/>
            <a:ext cx="10146126" cy="52158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rgbClr val="0064A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 smtClean="0"/>
              <a:t>7,596 staff took the survey (76%)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engaged staff went up (+3%)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actively disengaged staff went down (-2%)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Our engaged to actively disengaged ratio improved from </a:t>
            </a:r>
            <a:br>
              <a:rPr lang="en-US" dirty="0" smtClean="0"/>
            </a:br>
            <a:r>
              <a:rPr lang="en-US" dirty="0" smtClean="0"/>
              <a:t>2.2:1 to 2.7:1 (+.5) (GOAL = 5:1)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Campus trended up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Medical Center trended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Health Sciences trended down slightly (but that’s okay – we’ll use the survey results to find out why and work to reverse the trend)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We’ve done good work so far and we will continue to improve</a:t>
            </a:r>
          </a:p>
        </p:txBody>
      </p:sp>
    </p:spTree>
    <p:extLst>
      <p:ext uri="{BB962C8B-B14F-4D97-AF65-F5344CB8AC3E}">
        <p14:creationId xmlns:p14="http://schemas.microsoft.com/office/powerpoint/2010/main" val="3925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Combination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Surveys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2215" y="1308856"/>
            <a:ext cx="1004277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1" indent="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Our 2020-21 areas of focus reflect trends identified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through evaluation of scores obtained from the following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three surveys:</a:t>
            </a:r>
          </a:p>
          <a:p>
            <a:pPr marL="457189" marR="0" lvl="1" indent="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2019 UCI Staff Engagement Survey</a:t>
            </a:r>
          </a:p>
          <a:p>
            <a:pPr marL="1257289" lvl="2" indent="-342900" defTabSz="968375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All UCI Staff (approx. 10,000)</a:t>
            </a:r>
          </a:p>
          <a:p>
            <a:pPr marL="1257289" lvl="2" indent="-342900" defTabSz="968375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Administered by Gallup</a:t>
            </a: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2019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UCOP Staff Engagement Survey (aka CUCSA Survey) </a:t>
            </a:r>
          </a:p>
          <a:p>
            <a:pPr marL="1257289" lvl="2" indent="-342900" defTabSz="968375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Random Sampling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 of Staff (approx. </a:t>
            </a: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800 at UCI)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257289" lvl="2" indent="-342900" defTabSz="968375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Administered by Willis Towers Watson</a:t>
            </a: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2019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Safety Culture Survey</a:t>
            </a:r>
          </a:p>
          <a:p>
            <a:pPr marL="1257289" lvl="2" indent="-342900" defTabSz="968375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All UCI Health (approx. 5,600)</a:t>
            </a:r>
          </a:p>
          <a:p>
            <a:pPr marL="1257289" lvl="2" indent="-342900" defTabSz="968375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Administered by Pascal Metrics</a:t>
            </a:r>
          </a:p>
          <a:p>
            <a:pPr marL="457189" marR="0" lvl="1" indent="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marR="0" lvl="1" indent="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2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97065-12DB-4451-8B30-EBF38A6018E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4A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4A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002972" y="96702"/>
            <a:ext cx="10515600" cy="7292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New Opportunities &amp; Strengths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57975" y="1990926"/>
            <a:ext cx="1712628" cy="17127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7715259" y="2048027"/>
            <a:ext cx="1598796" cy="1598515"/>
          </a:xfrm>
          <a:custGeom>
            <a:avLst/>
            <a:gdLst>
              <a:gd name="connsiteX0" fmla="*/ 0 w 1598796"/>
              <a:gd name="connsiteY0" fmla="*/ 799258 h 1598515"/>
              <a:gd name="connsiteX1" fmla="*/ 799398 w 1598796"/>
              <a:gd name="connsiteY1" fmla="*/ 0 h 1598515"/>
              <a:gd name="connsiteX2" fmla="*/ 1598796 w 1598796"/>
              <a:gd name="connsiteY2" fmla="*/ 799258 h 1598515"/>
              <a:gd name="connsiteX3" fmla="*/ 799398 w 1598796"/>
              <a:gd name="connsiteY3" fmla="*/ 1598516 h 1598515"/>
              <a:gd name="connsiteX4" fmla="*/ 0 w 1598796"/>
              <a:gd name="connsiteY4" fmla="*/ 799258 h 159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796" h="1598515">
                <a:moveTo>
                  <a:pt x="0" y="799258"/>
                </a:moveTo>
                <a:cubicBezTo>
                  <a:pt x="0" y="357840"/>
                  <a:pt x="357903" y="0"/>
                  <a:pt x="799398" y="0"/>
                </a:cubicBezTo>
                <a:cubicBezTo>
                  <a:pt x="1240893" y="0"/>
                  <a:pt x="1598796" y="357840"/>
                  <a:pt x="1598796" y="799258"/>
                </a:cubicBezTo>
                <a:cubicBezTo>
                  <a:pt x="1598796" y="1240676"/>
                  <a:pt x="1240893" y="1598516"/>
                  <a:pt x="799398" y="1598516"/>
                </a:cubicBezTo>
                <a:cubicBezTo>
                  <a:pt x="357903" y="1598516"/>
                  <a:pt x="0" y="1240676"/>
                  <a:pt x="0" y="799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6179" tIns="246182" rIns="246180" bIns="246183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Meaningful Work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948064" y="3843541"/>
            <a:ext cx="1598796" cy="938853"/>
          </a:xfrm>
          <a:custGeom>
            <a:avLst/>
            <a:gdLst>
              <a:gd name="connsiteX0" fmla="*/ 0 w 1598796"/>
              <a:gd name="connsiteY0" fmla="*/ 0 h 938853"/>
              <a:gd name="connsiteX1" fmla="*/ 1598796 w 1598796"/>
              <a:gd name="connsiteY1" fmla="*/ 0 h 938853"/>
              <a:gd name="connsiteX2" fmla="*/ 1598796 w 1598796"/>
              <a:gd name="connsiteY2" fmla="*/ 938853 h 938853"/>
              <a:gd name="connsiteX3" fmla="*/ 0 w 1598796"/>
              <a:gd name="connsiteY3" fmla="*/ 938853 h 938853"/>
              <a:gd name="connsiteX4" fmla="*/ 0 w 1598796"/>
              <a:gd name="connsiteY4" fmla="*/ 0 h 9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796" h="938853">
                <a:moveTo>
                  <a:pt x="0" y="0"/>
                </a:moveTo>
                <a:lnTo>
                  <a:pt x="1598796" y="0"/>
                </a:lnTo>
                <a:lnTo>
                  <a:pt x="1598796" y="938853"/>
                </a:lnTo>
                <a:lnTo>
                  <a:pt x="0" y="9388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0" marR="0" lvl="1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Meaningful Work for our staff and customers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2700000">
            <a:off x="5880705" y="1990806"/>
            <a:ext cx="1712656" cy="1712656"/>
          </a:xfrm>
          <a:prstGeom prst="teardrop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Freeform 17"/>
          <p:cNvSpPr/>
          <p:nvPr/>
        </p:nvSpPr>
        <p:spPr>
          <a:xfrm>
            <a:off x="5945347" y="2048027"/>
            <a:ext cx="1598796" cy="1598515"/>
          </a:xfrm>
          <a:custGeom>
            <a:avLst/>
            <a:gdLst>
              <a:gd name="connsiteX0" fmla="*/ 0 w 1598796"/>
              <a:gd name="connsiteY0" fmla="*/ 799258 h 1598515"/>
              <a:gd name="connsiteX1" fmla="*/ 799398 w 1598796"/>
              <a:gd name="connsiteY1" fmla="*/ 0 h 1598515"/>
              <a:gd name="connsiteX2" fmla="*/ 1598796 w 1598796"/>
              <a:gd name="connsiteY2" fmla="*/ 799258 h 1598515"/>
              <a:gd name="connsiteX3" fmla="*/ 799398 w 1598796"/>
              <a:gd name="connsiteY3" fmla="*/ 1598516 h 1598515"/>
              <a:gd name="connsiteX4" fmla="*/ 0 w 1598796"/>
              <a:gd name="connsiteY4" fmla="*/ 799258 h 159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796" h="1598515">
                <a:moveTo>
                  <a:pt x="0" y="799258"/>
                </a:moveTo>
                <a:cubicBezTo>
                  <a:pt x="0" y="357840"/>
                  <a:pt x="357903" y="0"/>
                  <a:pt x="799398" y="0"/>
                </a:cubicBezTo>
                <a:cubicBezTo>
                  <a:pt x="1240893" y="0"/>
                  <a:pt x="1598796" y="357840"/>
                  <a:pt x="1598796" y="799258"/>
                </a:cubicBezTo>
                <a:cubicBezTo>
                  <a:pt x="1598796" y="1240676"/>
                  <a:pt x="1240893" y="1598516"/>
                  <a:pt x="799398" y="1598516"/>
                </a:cubicBezTo>
                <a:cubicBezTo>
                  <a:pt x="357903" y="1598516"/>
                  <a:pt x="0" y="1240676"/>
                  <a:pt x="0" y="799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6179" tIns="246182" rIns="246180" bIns="246183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Organizational Learning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280066" y="3843542"/>
            <a:ext cx="1598796" cy="938853"/>
          </a:xfrm>
          <a:custGeom>
            <a:avLst/>
            <a:gdLst>
              <a:gd name="connsiteX0" fmla="*/ 0 w 1598796"/>
              <a:gd name="connsiteY0" fmla="*/ 0 h 938853"/>
              <a:gd name="connsiteX1" fmla="*/ 1598796 w 1598796"/>
              <a:gd name="connsiteY1" fmla="*/ 0 h 938853"/>
              <a:gd name="connsiteX2" fmla="*/ 1598796 w 1598796"/>
              <a:gd name="connsiteY2" fmla="*/ 938853 h 938853"/>
              <a:gd name="connsiteX3" fmla="*/ 0 w 1598796"/>
              <a:gd name="connsiteY3" fmla="*/ 938853 h 938853"/>
              <a:gd name="connsiteX4" fmla="*/ 0 w 1598796"/>
              <a:gd name="connsiteY4" fmla="*/ 0 h 9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796" h="938853">
                <a:moveTo>
                  <a:pt x="0" y="0"/>
                </a:moveTo>
                <a:lnTo>
                  <a:pt x="1598796" y="0"/>
                </a:lnTo>
                <a:lnTo>
                  <a:pt x="1598796" y="938853"/>
                </a:lnTo>
                <a:lnTo>
                  <a:pt x="0" y="9388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0" marR="0" lvl="1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Internal knowledge creation, retention,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and sharing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 rot="2700000">
            <a:off x="4118137" y="1990806"/>
            <a:ext cx="1712656" cy="1712656"/>
          </a:xfrm>
          <a:prstGeom prst="teardrop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/>
          <p:cNvSpPr/>
          <p:nvPr/>
        </p:nvSpPr>
        <p:spPr>
          <a:xfrm>
            <a:off x="4175434" y="2048027"/>
            <a:ext cx="1598796" cy="1598515"/>
          </a:xfrm>
          <a:custGeom>
            <a:avLst/>
            <a:gdLst>
              <a:gd name="connsiteX0" fmla="*/ 0 w 1598796"/>
              <a:gd name="connsiteY0" fmla="*/ 799258 h 1598515"/>
              <a:gd name="connsiteX1" fmla="*/ 799398 w 1598796"/>
              <a:gd name="connsiteY1" fmla="*/ 0 h 1598515"/>
              <a:gd name="connsiteX2" fmla="*/ 1598796 w 1598796"/>
              <a:gd name="connsiteY2" fmla="*/ 799258 h 1598515"/>
              <a:gd name="connsiteX3" fmla="*/ 799398 w 1598796"/>
              <a:gd name="connsiteY3" fmla="*/ 1598516 h 1598515"/>
              <a:gd name="connsiteX4" fmla="*/ 0 w 1598796"/>
              <a:gd name="connsiteY4" fmla="*/ 799258 h 159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796" h="1598515">
                <a:moveTo>
                  <a:pt x="0" y="799258"/>
                </a:moveTo>
                <a:cubicBezTo>
                  <a:pt x="0" y="357840"/>
                  <a:pt x="357903" y="0"/>
                  <a:pt x="799398" y="0"/>
                </a:cubicBezTo>
                <a:cubicBezTo>
                  <a:pt x="1240893" y="0"/>
                  <a:pt x="1598796" y="357840"/>
                  <a:pt x="1598796" y="799258"/>
                </a:cubicBezTo>
                <a:cubicBezTo>
                  <a:pt x="1598796" y="1240676"/>
                  <a:pt x="1240893" y="1598516"/>
                  <a:pt x="799398" y="1598516"/>
                </a:cubicBezTo>
                <a:cubicBezTo>
                  <a:pt x="357903" y="1598516"/>
                  <a:pt x="0" y="1240676"/>
                  <a:pt x="0" y="799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450" tIns="247452" rIns="247449" bIns="247453" numCol="1" spcCol="1270" anchor="ctr" anchorCtr="0">
            <a:noAutofit/>
          </a:bodyPr>
          <a:lstStyle/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Process Improvement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439452" y="3863779"/>
            <a:ext cx="1598796" cy="938853"/>
          </a:xfrm>
          <a:custGeom>
            <a:avLst/>
            <a:gdLst>
              <a:gd name="connsiteX0" fmla="*/ 0 w 1598796"/>
              <a:gd name="connsiteY0" fmla="*/ 0 h 938853"/>
              <a:gd name="connsiteX1" fmla="*/ 1598796 w 1598796"/>
              <a:gd name="connsiteY1" fmla="*/ 0 h 938853"/>
              <a:gd name="connsiteX2" fmla="*/ 1598796 w 1598796"/>
              <a:gd name="connsiteY2" fmla="*/ 938853 h 938853"/>
              <a:gd name="connsiteX3" fmla="*/ 0 w 1598796"/>
              <a:gd name="connsiteY3" fmla="*/ 938853 h 938853"/>
              <a:gd name="connsiteX4" fmla="*/ 0 w 1598796"/>
              <a:gd name="connsiteY4" fmla="*/ 0 h 9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796" h="938853">
                <a:moveTo>
                  <a:pt x="0" y="0"/>
                </a:moveTo>
                <a:lnTo>
                  <a:pt x="1598796" y="0"/>
                </a:lnTo>
                <a:lnTo>
                  <a:pt x="1598796" y="938853"/>
                </a:lnTo>
                <a:lnTo>
                  <a:pt x="0" y="9388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0" marR="0" lvl="1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Structured methods to improve processes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ardrop 22"/>
          <p:cNvSpPr/>
          <p:nvPr/>
        </p:nvSpPr>
        <p:spPr>
          <a:xfrm rot="2700000">
            <a:off x="2348225" y="1994633"/>
            <a:ext cx="1712656" cy="1712656"/>
          </a:xfrm>
          <a:prstGeom prst="teardrop">
            <a:avLst>
              <a:gd name="adj" fmla="val 1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/>
          <p:cNvSpPr/>
          <p:nvPr/>
        </p:nvSpPr>
        <p:spPr>
          <a:xfrm>
            <a:off x="2405522" y="2048027"/>
            <a:ext cx="1598796" cy="1598515"/>
          </a:xfrm>
          <a:custGeom>
            <a:avLst/>
            <a:gdLst>
              <a:gd name="connsiteX0" fmla="*/ 0 w 1598796"/>
              <a:gd name="connsiteY0" fmla="*/ 799258 h 1598515"/>
              <a:gd name="connsiteX1" fmla="*/ 799398 w 1598796"/>
              <a:gd name="connsiteY1" fmla="*/ 0 h 1598515"/>
              <a:gd name="connsiteX2" fmla="*/ 1598796 w 1598796"/>
              <a:gd name="connsiteY2" fmla="*/ 799258 h 1598515"/>
              <a:gd name="connsiteX3" fmla="*/ 799398 w 1598796"/>
              <a:gd name="connsiteY3" fmla="*/ 1598516 h 1598515"/>
              <a:gd name="connsiteX4" fmla="*/ 0 w 1598796"/>
              <a:gd name="connsiteY4" fmla="*/ 799258 h 159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796" h="1598515">
                <a:moveTo>
                  <a:pt x="0" y="799258"/>
                </a:moveTo>
                <a:cubicBezTo>
                  <a:pt x="0" y="357840"/>
                  <a:pt x="357903" y="0"/>
                  <a:pt x="799398" y="0"/>
                </a:cubicBezTo>
                <a:cubicBezTo>
                  <a:pt x="1240893" y="0"/>
                  <a:pt x="1598796" y="357840"/>
                  <a:pt x="1598796" y="799258"/>
                </a:cubicBezTo>
                <a:cubicBezTo>
                  <a:pt x="1598796" y="1240676"/>
                  <a:pt x="1240893" y="1598516"/>
                  <a:pt x="799398" y="1598516"/>
                </a:cubicBezTo>
                <a:cubicBezTo>
                  <a:pt x="357903" y="1598516"/>
                  <a:pt x="0" y="1240676"/>
                  <a:pt x="0" y="799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450" tIns="247452" rIns="247449" bIns="247453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Voicing concerns and ideas without fear of retribution</a:t>
            </a:r>
            <a:endParaRPr kumimoji="0" lang="en-US" sz="1200" b="1" i="0" u="none" strike="noStrike" kern="1200" cap="none" spc="0" normalizeH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626025" y="3865465"/>
            <a:ext cx="1598796" cy="938853"/>
          </a:xfrm>
          <a:custGeom>
            <a:avLst/>
            <a:gdLst>
              <a:gd name="connsiteX0" fmla="*/ 0 w 1598796"/>
              <a:gd name="connsiteY0" fmla="*/ 0 h 938853"/>
              <a:gd name="connsiteX1" fmla="*/ 1598796 w 1598796"/>
              <a:gd name="connsiteY1" fmla="*/ 0 h 938853"/>
              <a:gd name="connsiteX2" fmla="*/ 1598796 w 1598796"/>
              <a:gd name="connsiteY2" fmla="*/ 938853 h 938853"/>
              <a:gd name="connsiteX3" fmla="*/ 0 w 1598796"/>
              <a:gd name="connsiteY3" fmla="*/ 938853 h 938853"/>
              <a:gd name="connsiteX4" fmla="*/ 0 w 1598796"/>
              <a:gd name="connsiteY4" fmla="*/ 0 h 9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8796" h="938853">
                <a:moveTo>
                  <a:pt x="0" y="0"/>
                </a:moveTo>
                <a:lnTo>
                  <a:pt x="1598796" y="0"/>
                </a:lnTo>
                <a:lnTo>
                  <a:pt x="1598796" y="938853"/>
                </a:lnTo>
                <a:lnTo>
                  <a:pt x="0" y="9388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t" anchorCtr="0">
            <a:noAutofit/>
          </a:bodyPr>
          <a:lstStyle/>
          <a:p>
            <a:pPr marL="0" marR="0" lvl="1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Investigate and address system issues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versus finding or placing blame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6025" y="1561107"/>
            <a:ext cx="1357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OPPORTUNITY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00408" y="1557809"/>
            <a:ext cx="1357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OPPORTUNITY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9535" y="1557810"/>
            <a:ext cx="1357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STRENGTH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78662" y="1543249"/>
            <a:ext cx="1357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STRENGTH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9125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Empowered Campaign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Continues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4" y="979459"/>
            <a:ext cx="3821773" cy="1738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9657" y="3409050"/>
            <a:ext cx="5598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1" indent="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we will work to improve staff engagement:</a:t>
            </a: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Town Halls and Deep Dives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ACHIEVE Goals</a:t>
            </a: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Bright People, Brilliant Solutions (BPBS)</a:t>
            </a: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Leadership Training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Greater Leadership Visibility</a:t>
            </a: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Engagement Activities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27329" y="3409050"/>
            <a:ext cx="511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1" indent="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will focus on our identified strengths &amp; opportunities:</a:t>
            </a: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Voicing Concerns without Fear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Process Improvement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Organizational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00089" marR="0" lvl="1" indent="-3429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Meaningful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Work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86400" y="3571875"/>
            <a:ext cx="9525" cy="247136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915085"/>
            <a:ext cx="4029076" cy="23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97065-12DB-4451-8B30-EBF38A6018E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4A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4A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14861966"/>
              </p:ext>
            </p:extLst>
          </p:nvPr>
        </p:nvGraphicFramePr>
        <p:xfrm>
          <a:off x="2089752" y="11086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22198" y="1039528"/>
            <a:ext cx="170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SOLICIT IDEAS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3773" y="1039528"/>
            <a:ext cx="170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6160" y="1039528"/>
            <a:ext cx="1386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557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557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002972" y="96702"/>
            <a:ext cx="10515600" cy="729212"/>
          </a:xfrm>
        </p:spPr>
        <p:txBody>
          <a:bodyPr/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BPBS Program Schedule – 2020-2021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Leaders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81647" y="1171323"/>
            <a:ext cx="9669307" cy="5010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rgbClr val="0064A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dirty="0" smtClean="0"/>
              <a:t>Log into Gallup Access </a:t>
            </a:r>
          </a:p>
          <a:p>
            <a:pPr marL="457189" lvl="1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uci.my.gallup.com</a:t>
            </a:r>
          </a:p>
          <a:p>
            <a:pPr marL="457189" lvl="1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Login using your UCInetID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your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 your results</a:t>
            </a:r>
            <a:br>
              <a:rPr lang="en-US" dirty="0" smtClean="0"/>
            </a:br>
            <a:r>
              <a:rPr lang="en-US" b="1" dirty="0">
                <a:solidFill>
                  <a:schemeClr val="accent2"/>
                </a:solidFill>
              </a:rPr>
              <a:t>Contact your </a:t>
            </a:r>
            <a:r>
              <a:rPr lang="en-US" b="1" dirty="0" smtClean="0">
                <a:solidFill>
                  <a:schemeClr val="accent2"/>
                </a:solidFill>
              </a:rPr>
              <a:t>HRBP or </a:t>
            </a:r>
            <a:r>
              <a:rPr lang="en-US" b="1" dirty="0">
                <a:solidFill>
                  <a:schemeClr val="accent2"/>
                </a:solidFill>
              </a:rPr>
              <a:t>local HR professional for </a:t>
            </a:r>
            <a:r>
              <a:rPr lang="en-US" b="1" dirty="0" smtClean="0">
                <a:solidFill>
                  <a:schemeClr val="accent2"/>
                </a:solidFill>
              </a:rPr>
              <a:t>help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 your results with your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Work with your team to create at least one engagement (or safety for UCI Health) goal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your team goal into ACHIEVEonline and cascade it to all team members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9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Results Views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81647" y="1171323"/>
            <a:ext cx="9669307" cy="5010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rgbClr val="0064A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People leaders fall into two categories. 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Those with </a:t>
            </a:r>
            <a:r>
              <a:rPr lang="en-US" b="1" dirty="0" smtClean="0">
                <a:solidFill>
                  <a:schemeClr val="accent2"/>
                </a:solidFill>
              </a:rPr>
              <a:t>less than four (4) </a:t>
            </a:r>
            <a:r>
              <a:rPr lang="en-US" dirty="0" smtClean="0">
                <a:solidFill>
                  <a:schemeClr val="accent2"/>
                </a:solidFill>
              </a:rPr>
              <a:t>responses.</a:t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Those with </a:t>
            </a:r>
            <a:r>
              <a:rPr lang="en-US" b="1" dirty="0" smtClean="0">
                <a:solidFill>
                  <a:schemeClr val="accent2"/>
                </a:solidFill>
              </a:rPr>
              <a:t>four (4) or more </a:t>
            </a:r>
            <a:r>
              <a:rPr lang="en-US" dirty="0" smtClean="0">
                <a:solidFill>
                  <a:schemeClr val="accent2"/>
                </a:solidFill>
              </a:rPr>
              <a:t>response. </a:t>
            </a:r>
          </a:p>
          <a:p>
            <a:endParaRPr lang="en-US" dirty="0"/>
          </a:p>
          <a:p>
            <a:r>
              <a:rPr lang="en-US" dirty="0" smtClean="0"/>
              <a:t>Why is there a difference?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If you have less than four (4) responses, it could be possible to figure out what staff member gave what response. For confidentiality purposes, results are not shown. </a:t>
            </a:r>
          </a:p>
        </p:txBody>
      </p:sp>
    </p:spTree>
    <p:extLst>
      <p:ext uri="{BB962C8B-B14F-4D97-AF65-F5344CB8AC3E}">
        <p14:creationId xmlns:p14="http://schemas.microsoft.com/office/powerpoint/2010/main" val="28046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Than 4 Responses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3921914"/>
            <a:ext cx="4565011" cy="2360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009594"/>
            <a:ext cx="6613660" cy="271063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1057275" y="2933700"/>
            <a:ext cx="1038225" cy="39052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725" y="3197108"/>
            <a:ext cx="1133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YOU WILL SEE ASTERISKS</a:t>
            </a:r>
            <a:endParaRPr lang="en-US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95850" y="5467350"/>
            <a:ext cx="1952625" cy="190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895850" y="5476875"/>
            <a:ext cx="1952625" cy="6000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48475" y="5162550"/>
            <a:ext cx="2266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YOU WILL SEE UCI OVERALL SCORE FOR EVERY QUESTION</a:t>
            </a:r>
            <a:endParaRPr lang="en-US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95650" y="1876425"/>
            <a:ext cx="6000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Engagement Goal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178447" y="1438863"/>
            <a:ext cx="10515600" cy="5010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rgbClr val="0064A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How do you create an engagement goal if you don’t have any results/score to use? </a:t>
            </a:r>
            <a:r>
              <a:rPr lang="en-US" sz="2800" b="1" dirty="0" smtClean="0">
                <a:solidFill>
                  <a:schemeClr val="accent2"/>
                </a:solidFill>
              </a:rPr>
              <a:t>(You had less than 4 responses and all you see are a bunch of asterisks.)</a:t>
            </a:r>
          </a:p>
          <a:p>
            <a:pPr marL="457189" lvl="1" indent="0">
              <a:buNone/>
            </a:pP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189" lvl="1" indent="0"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Good question. </a:t>
            </a:r>
          </a:p>
          <a:p>
            <a:pPr marL="457189" lvl="1" indent="0">
              <a:buNone/>
            </a:pP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189" lvl="1" indent="0">
              <a:buNone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Start with the Gallup document entitled:</a:t>
            </a:r>
          </a:p>
          <a:p>
            <a:pPr marL="457189" lvl="1" indent="0">
              <a:buNone/>
            </a:pPr>
            <a:r>
              <a:rPr lang="en-US" sz="2800" b="1" i="1" dirty="0" smtClean="0">
                <a:solidFill>
                  <a:schemeClr val="accent2"/>
                </a:solidFill>
              </a:rPr>
              <a:t>Planning Without Q12 Results</a:t>
            </a:r>
          </a:p>
          <a:p>
            <a:pPr marL="457189" lvl="1" indent="0">
              <a:buNone/>
            </a:pPr>
            <a:endParaRPr lang="en-US" sz="2800" b="1" i="1" dirty="0">
              <a:solidFill>
                <a:schemeClr val="accent2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26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or More Responses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725" y="2970473"/>
            <a:ext cx="1133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YOU WILL SEE YOUR OVERALL SCORE</a:t>
            </a:r>
            <a:endParaRPr lang="en-US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7172" y="3447526"/>
            <a:ext cx="226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YOU WILL RECEIVE GUIDANCE ON NEXT STEPS BASED ON YOUR RESULTS</a:t>
            </a:r>
            <a:endParaRPr lang="en-US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95650" y="1649790"/>
            <a:ext cx="6000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36" y="909181"/>
            <a:ext cx="5497736" cy="235327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1057275" y="2868257"/>
            <a:ext cx="1217002" cy="2293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36" y="3271980"/>
            <a:ext cx="5244124" cy="126178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5091235" y="3562876"/>
            <a:ext cx="1745937" cy="948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70647" y="5242960"/>
            <a:ext cx="2266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YOU WILL SEE UCI OVERALL SCORE FOR EVERY QUESTION</a:t>
            </a:r>
            <a:endParaRPr lang="en-US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492" y="4476038"/>
            <a:ext cx="6306299" cy="223382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5964203" y="5437448"/>
            <a:ext cx="2006444" cy="9205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219938" y="1640266"/>
            <a:ext cx="586154" cy="5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1127" y="1308856"/>
            <a:ext cx="846974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1" indent="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will cover: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028689" marR="0" lvl="1" indent="-5715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Definition of engagement</a:t>
            </a:r>
          </a:p>
          <a:p>
            <a:pPr marL="1028689" marR="0" lvl="1" indent="-5715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Why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 engagement matters</a:t>
            </a:r>
          </a:p>
          <a:p>
            <a:pPr marL="1028689" marR="0" lvl="1" indent="-5715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noProof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2017</a:t>
            </a:r>
            <a:r>
              <a:rPr lang="en-US" sz="2400" noProof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results overview</a:t>
            </a:r>
          </a:p>
          <a:p>
            <a:pPr marL="1028689" marR="0" lvl="1" indent="-5715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2019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 results presentation</a:t>
            </a:r>
          </a:p>
          <a:p>
            <a:pPr marL="1028689" marR="0" lvl="1" indent="-5715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noProof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Next</a:t>
            </a:r>
            <a:r>
              <a:rPr lang="en-US" sz="2400" noProof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 steps</a:t>
            </a:r>
          </a:p>
          <a:p>
            <a:pPr marL="1028689" marR="0" lvl="1" indent="-5715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Call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 to action</a:t>
            </a:r>
          </a:p>
          <a:p>
            <a:pPr marL="1028689" marR="0" lvl="1" indent="-5715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Who to contact if you need help</a:t>
            </a:r>
          </a:p>
          <a:p>
            <a:pPr marL="1028689" marR="0" lvl="1" indent="-57150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Q&amp;A</a:t>
            </a:r>
          </a:p>
          <a:p>
            <a:pPr marL="457189" marR="0" lvl="1" indent="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036" y="6315175"/>
            <a:ext cx="3372614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Copyright 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2017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02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REPEAT: Next Steps for Leaders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326939" y="1079355"/>
            <a:ext cx="9716199" cy="5010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rgbClr val="0064A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dirty="0" smtClean="0"/>
              <a:t>Log into Gallup Access </a:t>
            </a:r>
          </a:p>
          <a:p>
            <a:pPr marL="457189" lvl="1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uci.my.gallup.com</a:t>
            </a:r>
          </a:p>
          <a:p>
            <a:pPr marL="457189" lvl="1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Login using your UCInetID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your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Understand your results</a:t>
            </a:r>
            <a:br>
              <a:rPr lang="en-US" dirty="0" smtClean="0"/>
            </a:br>
            <a:r>
              <a:rPr lang="en-US" b="1" dirty="0">
                <a:solidFill>
                  <a:schemeClr val="accent2"/>
                </a:solidFill>
              </a:rPr>
              <a:t>Contact your HRBP or local HR professional for </a:t>
            </a:r>
            <a:r>
              <a:rPr lang="en-US" b="1" dirty="0" smtClean="0">
                <a:solidFill>
                  <a:schemeClr val="accent2"/>
                </a:solidFill>
              </a:rPr>
              <a:t>help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 your results with your team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Work with your team to create at least one engagement (or safety for UCI Health) goal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Enter your team goal into ACHIEVEonline and cascade it to all team members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97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97065-12DB-4451-8B30-EBF38A6018E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4A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4A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Enter Goals Into ACHIEVEonline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2973" y="3972760"/>
            <a:ext cx="883696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Meet with your teams to identify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at least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one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engagement goal (or safety goal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if UCI Health):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Select Goal Type: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Engagement Goal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Enter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your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goal: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your goal can be related to any of our four current topics – voicing concerns or ideas without fear of retribution, process improvement, organizational learning or meaningful work – or it can be a goal based on your department’s/team’s results.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2" y="1269604"/>
            <a:ext cx="3560430" cy="279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266825" y="3762375"/>
            <a:ext cx="736147" cy="305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525" y="4067431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CLICK HERE</a:t>
            </a:r>
            <a:endParaRPr lang="en-US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97065-12DB-4451-8B30-EBF38A6018E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4A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64A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Contributors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178447" y="1438863"/>
            <a:ext cx="10515600" cy="501057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rgbClr val="0064A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What’s in it for individual contributors?</a:t>
            </a:r>
          </a:p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1. 	Individual contributors, meaning employees who do not 	supervise or manage other people, can log into Gallup 	Access to: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1142971" marR="0" lvl="2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Learn more about the subject of engagement</a:t>
            </a:r>
          </a:p>
          <a:p>
            <a:pPr marL="1142971" marR="0" lvl="2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Identify ways to increase their own engagement</a:t>
            </a:r>
          </a:p>
          <a:p>
            <a:pPr marL="1142971" marR="0" lvl="2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Get advice on how to help others be more engaged</a:t>
            </a:r>
          </a:p>
          <a:p>
            <a:pPr marL="1142971" marR="0" lvl="2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More</a:t>
            </a:r>
          </a:p>
          <a:p>
            <a:pPr marL="685783" marR="0" lvl="1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>2. 	Expect a meeting with your leader to review and discuss 	survey results and set a team engagement goal.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  <a:t/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</a:rPr>
            </a:b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457189" marR="0" lvl="1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64A4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58675" cy="68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1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Individuals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08293" y="1624616"/>
            <a:ext cx="9669307" cy="366639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rgbClr val="0064A4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dirty="0" smtClean="0"/>
              <a:t>Log into Gallup Access </a:t>
            </a:r>
          </a:p>
          <a:p>
            <a:pPr marL="457189" lvl="1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uci.my.gallup.com</a:t>
            </a:r>
          </a:p>
          <a:p>
            <a:pPr marL="457189" lvl="1" indent="0"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Login using your UCInetID</a:t>
            </a:r>
          </a:p>
          <a:p>
            <a:pPr marL="457189" lvl="1" indent="0">
              <a:buNone/>
            </a:pP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will have access </a:t>
            </a:r>
            <a:r>
              <a:rPr lang="en-US" smtClean="0"/>
              <a:t>to </a:t>
            </a:r>
            <a:r>
              <a:rPr lang="en-US" smtClean="0"/>
              <a:t>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the Gallup-recommended articles and documents related to engagement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should be hearing from your leader about your team’s engagement scores. If you don’t, you might want to ask. </a:t>
            </a:r>
          </a:p>
        </p:txBody>
      </p:sp>
    </p:spTree>
    <p:extLst>
      <p:ext uri="{BB962C8B-B14F-4D97-AF65-F5344CB8AC3E}">
        <p14:creationId xmlns:p14="http://schemas.microsoft.com/office/powerpoint/2010/main" val="12069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Stacks Up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8081761"/>
              </p:ext>
            </p:extLst>
          </p:nvPr>
        </p:nvGraphicFramePr>
        <p:xfrm>
          <a:off x="2715846" y="1392114"/>
          <a:ext cx="6400799" cy="340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40" y="4985751"/>
            <a:ext cx="1762303" cy="76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 (Next Steps)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71546" y="1266924"/>
            <a:ext cx="10515600" cy="5010573"/>
          </a:xfrm>
        </p:spPr>
        <p:txBody>
          <a:bodyPr>
            <a:normAutofit/>
          </a:bodyPr>
          <a:lstStyle/>
          <a:p>
            <a:r>
              <a:rPr lang="en-US" dirty="0" smtClean="0"/>
              <a:t>What should you take away from this meeting?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Engagement at UCI is increasing – thanks to each of you!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Expect a department/team meeting with your leader(s) to:</a:t>
            </a:r>
          </a:p>
          <a:p>
            <a:pPr marL="1142983" lvl="1" indent="-457200">
              <a:buFont typeface="+mj-lt"/>
              <a:buAutoNum type="arabicPeriod"/>
            </a:pPr>
            <a:r>
              <a:rPr lang="en-US" dirty="0" smtClean="0"/>
              <a:t>Discuss survey results</a:t>
            </a:r>
          </a:p>
          <a:p>
            <a:pPr marL="1142983" lvl="1" indent="-457200">
              <a:buFont typeface="+mj-lt"/>
              <a:buAutoNum type="arabicPeriod"/>
            </a:pPr>
            <a:r>
              <a:rPr lang="en-US" dirty="0" smtClean="0"/>
              <a:t>Create at least one department/team engagement goal</a:t>
            </a:r>
          </a:p>
          <a:p>
            <a:pPr marL="1142983" lvl="1" indent="-457200">
              <a:buFont typeface="+mj-lt"/>
              <a:buAutoNum type="arabicPeriod"/>
            </a:pPr>
            <a:r>
              <a:rPr lang="en-US" dirty="0" smtClean="0"/>
              <a:t>Leader will enter that goal into ACHIEVEonline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Watch for our first Bright People, Brilliant Solutions (BPBS) campaign in February 2020: 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Voicing concerns and ideas without fear of retribution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Visit the Survey Results web page for more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Contact your engagement team for concerns/questions/assistance</a:t>
            </a:r>
          </a:p>
        </p:txBody>
      </p:sp>
    </p:spTree>
    <p:extLst>
      <p:ext uri="{BB962C8B-B14F-4D97-AF65-F5344CB8AC3E}">
        <p14:creationId xmlns:p14="http://schemas.microsoft.com/office/powerpoint/2010/main" val="17558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4524" y="1171993"/>
            <a:ext cx="80811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FOR QUESTIONS ABOUT GALLUP ACCESS, REPORTS, REPORT ANALYSIS AND ENGAGEMENT GOAL SETTING: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Your HRBP or local HR professional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Gretheel Olvera, Engagement Lead, UCI Health – </a:t>
            </a:r>
            <a:r>
              <a:rPr lang="en-US" dirty="0" smtClean="0">
                <a:latin typeface="Century Gothic" panose="020B0502020202020204" pitchFamily="34" charset="0"/>
                <a:hlinkClick r:id="rId2"/>
              </a:rPr>
              <a:t>olverag@hs.uci.edu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Cecilia Preciado, Engagement Lead, Campus – </a:t>
            </a:r>
            <a:r>
              <a:rPr lang="en-US" dirty="0" smtClean="0">
                <a:latin typeface="Century Gothic" panose="020B0502020202020204" pitchFamily="34" charset="0"/>
                <a:hlinkClick r:id="rId3"/>
              </a:rPr>
              <a:t>preciadc@uci.edu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FOR GENERAL ENGAGEMENT QUESTIONS OR CONCERNS: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Katherine Hills, UCI Engagement Lead – </a:t>
            </a:r>
            <a:r>
              <a:rPr lang="en-US" dirty="0" smtClean="0">
                <a:latin typeface="Century Gothic" panose="020B0502020202020204" pitchFamily="34" charset="0"/>
                <a:hlinkClick r:id="rId4"/>
              </a:rPr>
              <a:t>hillsk@uci.edu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Gretheel Olvera, Engagement Lead, UCI Health – </a:t>
            </a:r>
            <a:r>
              <a:rPr lang="en-US" dirty="0">
                <a:latin typeface="Century Gothic" panose="020B0502020202020204" pitchFamily="34" charset="0"/>
                <a:hlinkClick r:id="rId2"/>
              </a:rPr>
              <a:t>olverag@hs.uci.edu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Cecilia Preciado, Engagement Lead, Campus – </a:t>
            </a:r>
            <a:r>
              <a:rPr lang="en-US" dirty="0" smtClean="0">
                <a:latin typeface="Century Gothic" panose="020B0502020202020204" pitchFamily="34" charset="0"/>
                <a:hlinkClick r:id="rId3"/>
              </a:rPr>
              <a:t>preciadc@uci.edu</a:t>
            </a:r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FOR ANYTHING ELSE:</a:t>
            </a:r>
          </a:p>
          <a:p>
            <a:r>
              <a:rPr lang="en-US" dirty="0">
                <a:latin typeface="Century Gothic" panose="020B0502020202020204" pitchFamily="34" charset="0"/>
              </a:rPr>
              <a:t>Katherine Hills, UCI Engagement Lead – </a:t>
            </a:r>
            <a:r>
              <a:rPr lang="en-US" dirty="0">
                <a:latin typeface="Century Gothic" panose="020B0502020202020204" pitchFamily="34" charset="0"/>
                <a:hlinkClick r:id="rId4"/>
              </a:rPr>
              <a:t>hillsk@uci.edu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97065-12DB-4451-8B30-EBF38A6018EA}" type="slidenum">
              <a:rPr lang="en-US" smtClean="0"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52" y="1738110"/>
            <a:ext cx="7463698" cy="33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Employee Engagement?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1127" y="1308856"/>
            <a:ext cx="84697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1" indent="0" algn="l" defTabSz="9683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measurement of an employee’s emotional commitment to an organization; it takes into account the amount of discretionary effort an employee expends on behalf of the organization.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036" y="6315175"/>
            <a:ext cx="3372614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Copyright 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2017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452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Engagement Drives Culture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1107" y="1363704"/>
            <a:ext cx="8277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Engagement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is about the culture that we want. It is the exceptional experience we want to provide to our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students, patients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staff, faculty, colleagues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and community. Active engagement gets us there.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036" y="6315175"/>
            <a:ext cx="3372614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Copyright 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2017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527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UCI Culture Envisioned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0487" y="1277680"/>
            <a:ext cx="8067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0064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200" dirty="0">
              <a:solidFill>
                <a:srgbClr val="0064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200" dirty="0">
              <a:solidFill>
                <a:srgbClr val="0064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56" y="1277680"/>
            <a:ext cx="7543692" cy="42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Discretionary Effort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8508" y="1616023"/>
            <a:ext cx="9864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A little exercise on discretionary effort.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going above and beyond – not because you HAVE to, but because you WANT to.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623" y="1202215"/>
            <a:ext cx="62484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09"/>
            <a:ext cx="12192001" cy="825500"/>
          </a:xfrm>
        </p:spPr>
      </p:pic>
      <p:sp>
        <p:nvSpPr>
          <p:cNvPr id="5" name="TextBox 4"/>
          <p:cNvSpPr txBox="1"/>
          <p:nvPr/>
        </p:nvSpPr>
        <p:spPr>
          <a:xfrm>
            <a:off x="2371107" y="89585"/>
            <a:ext cx="815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Engagement Matters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05" y="6315175"/>
            <a:ext cx="2495638" cy="478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938" y="1158475"/>
            <a:ext cx="3680779" cy="52430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2350" y="6354339"/>
            <a:ext cx="3429000" cy="200055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Copyright ©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2017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404545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  <a:cs typeface="Arial"/>
              </a:rPr>
              <a:t>Gallup,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848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297065-12DB-4451-8B30-EBF38A6018E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64A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64A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68" y="993192"/>
            <a:ext cx="5407723" cy="526184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C721EC-159C-2C44-946F-B6568EAD6DB5}"/>
              </a:ext>
            </a:extLst>
          </p:cNvPr>
          <p:cNvSpPr txBox="1">
            <a:spLocks/>
          </p:cNvSpPr>
          <p:nvPr/>
        </p:nvSpPr>
        <p:spPr>
          <a:xfrm>
            <a:off x="2002972" y="96702"/>
            <a:ext cx="10515600" cy="729212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Pillar 4 – Our People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8843211" y="2334127"/>
            <a:ext cx="2598821" cy="11309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0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UCI HR Mai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1172</Words>
  <Application>Microsoft Office PowerPoint</Application>
  <PresentationFormat>Widescreen</PresentationFormat>
  <Paragraphs>275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ＭＳ Ｐゴシック</vt:lpstr>
      <vt:lpstr>Arial</vt:lpstr>
      <vt:lpstr>Calibri</vt:lpstr>
      <vt:lpstr>Calibri Light</vt:lpstr>
      <vt:lpstr>Century Gothic</vt:lpstr>
      <vt:lpstr>Georgia</vt:lpstr>
      <vt:lpstr>Segoe UI Light</vt:lpstr>
      <vt:lpstr>Segoe UI Semibold</vt:lpstr>
      <vt:lpstr>Tunga</vt:lpstr>
      <vt:lpstr>Verdana</vt:lpstr>
      <vt:lpstr>Wingdings</vt:lpstr>
      <vt:lpstr>UCI HR Main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Schedule</vt:lpstr>
      <vt:lpstr>PowerPoint Presentation</vt:lpstr>
      <vt:lpstr>PowerPoint Presentation</vt:lpstr>
      <vt:lpstr>2019 Results – Score Out of 5</vt:lpstr>
      <vt:lpstr>2019 Results – Engagement Ratio</vt:lpstr>
      <vt:lpstr>PowerPoint Presentation</vt:lpstr>
      <vt:lpstr>What We Learned - Summary</vt:lpstr>
      <vt:lpstr>PowerPoint Presentation</vt:lpstr>
      <vt:lpstr>New Opportunities &amp; Strengths</vt:lpstr>
      <vt:lpstr>PowerPoint Presentation</vt:lpstr>
      <vt:lpstr>BPBS Program Schedule – 2020-2021</vt:lpstr>
      <vt:lpstr>Next Steps for Leaders</vt:lpstr>
      <vt:lpstr>Two Types of Results Views</vt:lpstr>
      <vt:lpstr>Less Than 4 Responses</vt:lpstr>
      <vt:lpstr>Creating an Engagement Goal</vt:lpstr>
      <vt:lpstr>4 or More Responses</vt:lpstr>
      <vt:lpstr>REPEAT: Next Steps for Leaders</vt:lpstr>
      <vt:lpstr>Enter Goals Into ACHIEVEonline</vt:lpstr>
      <vt:lpstr>Individual Contributors</vt:lpstr>
      <vt:lpstr>PowerPoint Presentation</vt:lpstr>
      <vt:lpstr>Next Steps for Individuals</vt:lpstr>
      <vt:lpstr>Engagement Stacks Up</vt:lpstr>
      <vt:lpstr>Call to Action (Next Steps)</vt:lpstr>
      <vt:lpstr>CONTACT INFORMATION</vt:lpstr>
      <vt:lpstr>Thank You!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Hills</dc:creator>
  <cp:lastModifiedBy>Katherine Hills</cp:lastModifiedBy>
  <cp:revision>47</cp:revision>
  <dcterms:created xsi:type="dcterms:W3CDTF">2019-11-08T23:06:30Z</dcterms:created>
  <dcterms:modified xsi:type="dcterms:W3CDTF">2019-11-22T02:15:05Z</dcterms:modified>
</cp:coreProperties>
</file>